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4" r:id="rId2"/>
    <p:sldId id="257" r:id="rId3"/>
    <p:sldId id="258" r:id="rId4"/>
    <p:sldId id="259" r:id="rId5"/>
    <p:sldId id="263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588" autoAdjust="0"/>
  </p:normalViewPr>
  <p:slideViewPr>
    <p:cSldViewPr>
      <p:cViewPr>
        <p:scale>
          <a:sx n="60" d="100"/>
          <a:sy n="60" d="100"/>
        </p:scale>
        <p:origin x="-996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EC927-EA66-4BA4-9973-DC19ADD34340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E98A3-5418-4997-95D8-651746922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744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using slide 1 as the first activity talk about how voting can be blurry, too.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E98A3-5418-4997-95D8-651746922A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45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513" eaLnBrk="1" hangingPunct="1">
              <a:spcBef>
                <a:spcPct val="0"/>
              </a:spcBef>
            </a:pPr>
            <a:r>
              <a:rPr lang="en-US" altLang="en-US" sz="1200" dirty="0">
                <a:solidFill>
                  <a:srgbClr val="002060"/>
                </a:solidFill>
                <a:ea typeface="ＭＳ Ｐゴシック" pitchFamily="34" charset="-128"/>
              </a:rPr>
              <a:t>Date of your presentation</a:t>
            </a:r>
          </a:p>
          <a:p>
            <a:pPr marL="36513" eaLnBrk="1" hangingPunct="1">
              <a:spcBef>
                <a:spcPct val="0"/>
              </a:spcBef>
            </a:pPr>
            <a:r>
              <a:rPr lang="en-US" altLang="en-US" sz="1200" dirty="0">
                <a:solidFill>
                  <a:srgbClr val="002060"/>
                </a:solidFill>
                <a:ea typeface="ＭＳ Ｐゴシック" pitchFamily="34" charset="-128"/>
              </a:rPr>
              <a:t>Presented by: (your name and picture here)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E98A3-5418-4997-95D8-651746922A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366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Arial" pitchFamily="34" charset="0"/>
                <a:ea typeface="ＭＳ Ｐゴシック" pitchFamily="34" charset="-128"/>
              </a:rPr>
              <a:t>You </a:t>
            </a:r>
            <a:r>
              <a:rPr lang="en-US" altLang="en-US" dirty="0">
                <a:latin typeface="Arial" pitchFamily="34" charset="0"/>
                <a:ea typeface="ＭＳ Ｐゴシック" pitchFamily="34" charset="-128"/>
              </a:rPr>
              <a:t>may know little or a lot about </a:t>
            </a:r>
            <a:r>
              <a:rPr lang="en-US" altLang="en-US" dirty="0" smtClean="0">
                <a:latin typeface="Arial" pitchFamily="34" charset="0"/>
                <a:ea typeface="ＭＳ Ｐゴシック" pitchFamily="34" charset="-128"/>
              </a:rPr>
              <a:t>voting</a:t>
            </a:r>
            <a:endParaRPr lang="en-US" alt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34852" indent="-2826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30541" indent="-2261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82758" indent="-2261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34974" indent="-2261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87191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39407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91624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43840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F16E864-9B28-4686-829E-F55836A947A0}" type="slidenum">
              <a:rPr lang="en-US" altLang="en-US" smtClean="0"/>
              <a:pPr eaLnBrk="1" hangingPunct="1"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0835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itchFamily="34" charset="0"/>
                <a:ea typeface="ＭＳ Ｐゴシック" pitchFamily="34" charset="-128"/>
              </a:rPr>
              <a:t>We are going to do an activity that will help us get to know each other better.</a:t>
            </a:r>
          </a:p>
          <a:p>
            <a:endParaRPr lang="en-US" altLang="en-US">
              <a:latin typeface="Arial" pitchFamily="34" charset="0"/>
              <a:ea typeface="ＭＳ Ｐゴシック" pitchFamily="34" charset="-128"/>
            </a:endParaRPr>
          </a:p>
          <a:p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20836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39563" indent="-282635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36822" indent="-226108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93750" indent="-226108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0676" indent="-226108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02893" indent="-22610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55109" indent="-22610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07326" indent="-22610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59542" indent="-22610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21F43F4-7AAB-452E-877E-092FA52A6EF8}" type="slidenum">
              <a:rPr lang="en-US" altLang="en-US" b="0" smtClean="0"/>
              <a:pPr eaLnBrk="1" hangingPunct="1"/>
              <a:t>5</a:t>
            </a:fld>
            <a:endParaRPr lang="en-US" altLang="en-US" b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Write out biggest voting question on big paper and at the end of training see if all </a:t>
            </a:r>
            <a:r>
              <a:rPr lang="en-US"/>
              <a:t>questions are answered.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E98A3-5418-4997-95D8-651746922A1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726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BA00-A325-467D-9C9E-F76EDB9A48CF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ED17-4FB6-49BA-98ED-09A44E483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918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BA00-A325-467D-9C9E-F76EDB9A48CF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ED17-4FB6-49BA-98ED-09A44E483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85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BA00-A325-467D-9C9E-F76EDB9A48CF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ED17-4FB6-49BA-98ED-09A44E483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36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BA00-A325-467D-9C9E-F76EDB9A48CF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ED17-4FB6-49BA-98ED-09A44E483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712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BA00-A325-467D-9C9E-F76EDB9A48CF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ED17-4FB6-49BA-98ED-09A44E483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007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BA00-A325-467D-9C9E-F76EDB9A48CF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ED17-4FB6-49BA-98ED-09A44E483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582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BA00-A325-467D-9C9E-F76EDB9A48CF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ED17-4FB6-49BA-98ED-09A44E483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46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BA00-A325-467D-9C9E-F76EDB9A48CF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ED17-4FB6-49BA-98ED-09A44E483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78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BA00-A325-467D-9C9E-F76EDB9A48CF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ED17-4FB6-49BA-98ED-09A44E483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632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BA00-A325-467D-9C9E-F76EDB9A48CF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ED17-4FB6-49BA-98ED-09A44E483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5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BA00-A325-467D-9C9E-F76EDB9A48CF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ED17-4FB6-49BA-98ED-09A44E483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8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0BA00-A325-467D-9C9E-F76EDB9A48CF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1ED17-4FB6-49BA-98ED-09A44E483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384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Arial (Headings)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A6E88A-F716-45FE-A6C8-7C2983380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Bn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D80F90D8-5A62-4D3B-9B8D-0DFB3C0EAB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921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413262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457200"/>
            <a:ext cx="7772400" cy="3276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900" dirty="0">
                <a:ea typeface="ＭＳ Ｐゴシック" pitchFamily="34" charset="-128"/>
              </a:rPr>
              <a:t> </a:t>
            </a:r>
            <a:br>
              <a:rPr lang="en-US" sz="4900" dirty="0">
                <a:ea typeface="ＭＳ Ｐゴシック" pitchFamily="34" charset="-128"/>
              </a:rPr>
            </a:br>
            <a:r>
              <a:rPr lang="en-US" sz="4900" dirty="0">
                <a:ea typeface="ＭＳ Ｐゴシック" pitchFamily="34" charset="-128"/>
              </a:rPr>
              <a:t/>
            </a:r>
            <a:br>
              <a:rPr lang="en-US" sz="4900" dirty="0">
                <a:ea typeface="ＭＳ Ｐゴシック" pitchFamily="34" charset="-128"/>
              </a:rPr>
            </a:br>
            <a:r>
              <a:rPr lang="en-US" sz="4900" dirty="0">
                <a:ea typeface="ＭＳ Ｐゴシック" pitchFamily="34" charset="-128"/>
              </a:rPr>
              <a:t/>
            </a:r>
            <a:br>
              <a:rPr lang="en-US" sz="4900" dirty="0">
                <a:ea typeface="ＭＳ Ｐゴシック" pitchFamily="34" charset="-128"/>
              </a:rPr>
            </a:br>
            <a:r>
              <a:rPr lang="en-US" sz="4900" dirty="0">
                <a:ea typeface="ＭＳ Ｐゴシック" pitchFamily="34" charset="-128"/>
              </a:rPr>
              <a:t/>
            </a:r>
            <a:br>
              <a:rPr lang="en-US" sz="4900" dirty="0">
                <a:ea typeface="ＭＳ Ｐゴシック" pitchFamily="34" charset="-128"/>
              </a:rPr>
            </a:b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/>
              <a:t/>
            </a:r>
            <a:br>
              <a:rPr lang="en-US" sz="6000" dirty="0"/>
            </a:br>
            <a:endParaRPr lang="en-US" sz="5900" dirty="0">
              <a:ea typeface="ＭＳ Ｐゴシック" pitchFamily="34" charset="-128"/>
            </a:endParaRPr>
          </a:p>
        </p:txBody>
      </p:sp>
      <p:sp>
        <p:nvSpPr>
          <p:cNvPr id="2" name="TextBox 8"/>
          <p:cNvSpPr txBox="1">
            <a:spLocks noChangeArrowheads="1"/>
          </p:cNvSpPr>
          <p:nvPr/>
        </p:nvSpPr>
        <p:spPr bwMode="auto">
          <a:xfrm>
            <a:off x="7696200" y="6172200"/>
            <a:ext cx="2743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1480FF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1480FF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2060"/>
                </a:solidFill>
                <a:latin typeface="Arial" pitchFamily="34" charset="0"/>
              </a:rPr>
              <a:t>Blurry Screen     Slide 1</a:t>
            </a:r>
          </a:p>
        </p:txBody>
      </p:sp>
      <p:pic>
        <p:nvPicPr>
          <p:cNvPr id="1536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20566"/>
            <a:ext cx="4648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95400" y="5486400"/>
            <a:ext cx="952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Topic 1 Introduction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18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900" dirty="0">
                <a:ea typeface="ＭＳ Ｐゴシック" pitchFamily="34" charset="-128"/>
              </a:rPr>
              <a:t> </a:t>
            </a:r>
            <a:br>
              <a:rPr lang="en-US" sz="4900" dirty="0">
                <a:ea typeface="ＭＳ Ｐゴシック" pitchFamily="34" charset="-128"/>
              </a:rPr>
            </a:br>
            <a:r>
              <a:rPr lang="en-US" sz="4900" dirty="0">
                <a:ea typeface="ＭＳ Ｐゴシック" pitchFamily="34" charset="-128"/>
              </a:rPr>
              <a:t/>
            </a:r>
            <a:br>
              <a:rPr lang="en-US" sz="4900" dirty="0">
                <a:ea typeface="ＭＳ Ｐゴシック" pitchFamily="34" charset="-128"/>
              </a:rPr>
            </a:br>
            <a:r>
              <a:rPr lang="en-US" sz="4900" dirty="0">
                <a:ea typeface="ＭＳ Ｐゴシック" pitchFamily="34" charset="-128"/>
              </a:rPr>
              <a:t/>
            </a:r>
            <a:br>
              <a:rPr lang="en-US" sz="4900" dirty="0">
                <a:ea typeface="ＭＳ Ｐゴシック" pitchFamily="34" charset="-128"/>
              </a:rPr>
            </a:br>
            <a:r>
              <a:rPr lang="en-US" sz="4900" dirty="0">
                <a:ea typeface="ＭＳ Ｐゴシック" pitchFamily="34" charset="-128"/>
              </a:rPr>
              <a:t/>
            </a:r>
            <a:br>
              <a:rPr lang="en-US" sz="4900" dirty="0">
                <a:ea typeface="ＭＳ Ｐゴシック" pitchFamily="34" charset="-128"/>
              </a:rPr>
            </a:br>
            <a:endParaRPr lang="en-US" sz="5900" dirty="0">
              <a:ea typeface="ＭＳ Ｐゴシック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1084A60-0607-4208-8EC4-9BFB3D9B32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387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1142999" y="1828800"/>
            <a:ext cx="7086599" cy="45720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sz="3200" dirty="0">
                <a:solidFill>
                  <a:schemeClr val="bg1"/>
                </a:solidFill>
                <a:ea typeface="ＭＳ Ｐゴシック" pitchFamily="34" charset="-128"/>
              </a:rPr>
              <a:t>Date of your presentation</a:t>
            </a:r>
          </a:p>
          <a:p>
            <a:pPr marL="36513">
              <a:spcBef>
                <a:spcPct val="0"/>
              </a:spcBef>
            </a:pPr>
            <a:endParaRPr lang="en-US" altLang="en-US" sz="3200" dirty="0">
              <a:solidFill>
                <a:schemeClr val="bg1"/>
              </a:solidFill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3200" dirty="0">
                <a:solidFill>
                  <a:schemeClr val="bg1"/>
                </a:solidFill>
                <a:ea typeface="ＭＳ Ｐゴシック" pitchFamily="34" charset="-128"/>
              </a:rPr>
              <a:t>Presented by: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3200" dirty="0">
                <a:solidFill>
                  <a:schemeClr val="bg1"/>
                </a:solidFill>
                <a:ea typeface="ＭＳ Ｐゴシック" pitchFamily="34" charset="-128"/>
              </a:rPr>
              <a:t>(your name and picture here)</a:t>
            </a:r>
          </a:p>
          <a:p>
            <a:pPr marL="36513">
              <a:spcBef>
                <a:spcPct val="0"/>
              </a:spcBef>
            </a:pPr>
            <a:endParaRPr lang="en-US" altLang="en-US" u="sng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pic>
        <p:nvPicPr>
          <p:cNvPr id="16388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000" y="1417638"/>
            <a:ext cx="3319067" cy="2209800"/>
          </a:xfrm>
        </p:spPr>
      </p:pic>
    </p:spTree>
    <p:extLst>
      <p:ext uri="{BB962C8B-B14F-4D97-AF65-F5344CB8AC3E}">
        <p14:creationId xmlns:p14="http://schemas.microsoft.com/office/powerpoint/2010/main" val="347903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06BDC5B-00F7-442A-AFD9-DA044CACDF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04800"/>
            <a:ext cx="9829800" cy="9144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chemeClr val="bg1"/>
                </a:solidFill>
                <a:ea typeface="ＭＳ Ｐゴシック" pitchFamily="34" charset="-128"/>
              </a:rPr>
              <a:t>Purpose of the Training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752600"/>
            <a:ext cx="9144000" cy="4419600"/>
          </a:xfrm>
        </p:spPr>
        <p:txBody>
          <a:bodyPr>
            <a:noAutofit/>
          </a:bodyPr>
          <a:lstStyle/>
          <a:p>
            <a:pPr marL="457200" lvl="1" indent="-457200">
              <a:lnSpc>
                <a:spcPct val="110000"/>
              </a:lnSpc>
              <a:buClr>
                <a:srgbClr val="FF0000"/>
              </a:buClr>
              <a:buFont typeface="Wingdings" pitchFamily="2" charset="2"/>
              <a:buChar char="«"/>
              <a:defRPr/>
            </a:pPr>
            <a:r>
              <a:rPr lang="en-US" sz="3200" dirty="0">
                <a:solidFill>
                  <a:schemeClr val="bg1"/>
                </a:solidFill>
                <a:ea typeface="ＭＳ Ｐゴシック" pitchFamily="34" charset="-128"/>
              </a:rPr>
              <a:t>Register to vote</a:t>
            </a:r>
          </a:p>
          <a:p>
            <a:pPr marL="457200" lvl="1" indent="-457200">
              <a:lnSpc>
                <a:spcPct val="110000"/>
              </a:lnSpc>
              <a:buClr>
                <a:srgbClr val="FF0000"/>
              </a:buClr>
              <a:buFont typeface="Wingdings" pitchFamily="2" charset="2"/>
              <a:buChar char="«"/>
              <a:defRPr/>
            </a:pPr>
            <a:r>
              <a:rPr lang="en-US" sz="3200" dirty="0">
                <a:solidFill>
                  <a:schemeClr val="bg1"/>
                </a:solidFill>
                <a:ea typeface="ＭＳ Ｐゴシック" pitchFamily="34" charset="-128"/>
              </a:rPr>
              <a:t>How you can vote in your state</a:t>
            </a:r>
          </a:p>
          <a:p>
            <a:pPr marL="457200" lvl="1" indent="-457200">
              <a:lnSpc>
                <a:spcPct val="110000"/>
              </a:lnSpc>
              <a:buClr>
                <a:srgbClr val="FF0000"/>
              </a:buClr>
              <a:buFont typeface="Wingdings" pitchFamily="2" charset="2"/>
              <a:buChar char="«"/>
              <a:defRPr/>
            </a:pPr>
            <a:r>
              <a:rPr lang="en-US" sz="3200" dirty="0">
                <a:solidFill>
                  <a:schemeClr val="bg1"/>
                </a:solidFill>
                <a:ea typeface="ＭＳ Ｐゴシック" pitchFamily="34" charset="-128"/>
              </a:rPr>
              <a:t>How to choose candidates</a:t>
            </a:r>
          </a:p>
          <a:p>
            <a:pPr marL="457200" lvl="1" indent="-457200">
              <a:lnSpc>
                <a:spcPct val="110000"/>
              </a:lnSpc>
              <a:buClr>
                <a:srgbClr val="FF0000"/>
              </a:buClr>
              <a:buFont typeface="Wingdings" pitchFamily="2" charset="2"/>
              <a:buChar char="«"/>
              <a:defRPr/>
            </a:pPr>
            <a:r>
              <a:rPr lang="en-US" sz="3200" dirty="0">
                <a:solidFill>
                  <a:schemeClr val="bg1"/>
                </a:solidFill>
                <a:ea typeface="ＭＳ Ｐゴシック" pitchFamily="34" charset="-128"/>
              </a:rPr>
              <a:t>How to get around Voting problems</a:t>
            </a:r>
          </a:p>
          <a:p>
            <a:pPr marL="457200" lvl="1" indent="-457200">
              <a:lnSpc>
                <a:spcPct val="110000"/>
              </a:lnSpc>
              <a:buClr>
                <a:srgbClr val="FF0000"/>
              </a:buClr>
              <a:buFont typeface="Wingdings" pitchFamily="2" charset="2"/>
              <a:buChar char="«"/>
              <a:defRPr/>
            </a:pPr>
            <a:r>
              <a:rPr lang="en-US" sz="3200" dirty="0">
                <a:solidFill>
                  <a:schemeClr val="bg1"/>
                </a:solidFill>
                <a:ea typeface="ＭＳ Ｐゴシック" pitchFamily="34" charset="-128"/>
              </a:rPr>
              <a:t>Get Involved: Build a Voting Community </a:t>
            </a:r>
          </a:p>
          <a:p>
            <a:pPr marL="0" lvl="1" indent="0">
              <a:lnSpc>
                <a:spcPct val="110000"/>
              </a:lnSpc>
              <a:buClr>
                <a:srgbClr val="FF0000"/>
              </a:buClr>
              <a:buNone/>
              <a:defRPr/>
            </a:pPr>
            <a:endParaRPr lang="en-US" altLang="en-US" b="1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009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6F08E5D-CD76-4DFE-A109-F0B4459D2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62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871663" y="4191000"/>
            <a:ext cx="8458200" cy="1752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dirty="0">
                <a:solidFill>
                  <a:schemeClr val="bg1"/>
                </a:solidFill>
                <a:ea typeface="ＭＳ Ｐゴシック" pitchFamily="34" charset="-128"/>
              </a:rPr>
              <a:t>Topic 1</a:t>
            </a:r>
            <a:br>
              <a:rPr lang="en-US" sz="4000" dirty="0">
                <a:solidFill>
                  <a:schemeClr val="bg1"/>
                </a:solidFill>
                <a:ea typeface="ＭＳ Ｐゴシック" pitchFamily="34" charset="-128"/>
              </a:rPr>
            </a:br>
            <a:r>
              <a:rPr lang="en-US" sz="4000" dirty="0">
                <a:solidFill>
                  <a:schemeClr val="bg1"/>
                </a:solidFill>
                <a:ea typeface="ＭＳ Ｐゴシック" pitchFamily="34" charset="-128"/>
              </a:rPr>
              <a:t>Introduction</a:t>
            </a:r>
          </a:p>
        </p:txBody>
      </p:sp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8882063" y="6127750"/>
            <a:ext cx="144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1480FF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1480FF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pitchFamily="34" charset="0"/>
              </a:rPr>
              <a:t>      </a:t>
            </a:r>
            <a:endParaRPr lang="en-US" altLang="en-US" sz="1800" dirty="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16388" name="Slide Number Placeholder 1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EF13680-954E-48C9-B0C8-3147709FA906}" type="slidenum">
              <a:rPr lang="en-US" altLang="en-US" sz="1600">
                <a:solidFill>
                  <a:srgbClr val="0000CC"/>
                </a:solidFill>
              </a:rPr>
              <a:pPr eaLnBrk="1" hangingPunct="1"/>
              <a:t>5</a:t>
            </a:fld>
            <a:endParaRPr lang="en-US" altLang="en-US" sz="1600" dirty="0">
              <a:solidFill>
                <a:srgbClr val="0000CC"/>
              </a:solidFill>
            </a:endParaRPr>
          </a:p>
        </p:txBody>
      </p:sp>
      <p:pic>
        <p:nvPicPr>
          <p:cNvPr id="16389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931682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59017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6AE185B-9DED-4E12-A81A-5EFE207170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27038"/>
            <a:ext cx="8229600" cy="762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chemeClr val="bg1"/>
                </a:solidFill>
                <a:latin typeface="Arial (Headings)" charset="0"/>
                <a:ea typeface="ＭＳ Ｐゴシック" pitchFamily="34" charset="-128"/>
              </a:rPr>
              <a:t>Get to Know Each Other Activity</a:t>
            </a:r>
            <a:r>
              <a:rPr lang="en-US" dirty="0">
                <a:solidFill>
                  <a:schemeClr val="bg1"/>
                </a:solidFill>
                <a:ea typeface="ＭＳ Ｐゴシック" pitchFamily="34" charset="-128"/>
              </a:rPr>
              <a:t>    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371600"/>
            <a:ext cx="10744200" cy="5059362"/>
          </a:xfrm>
        </p:spPr>
        <p:txBody>
          <a:bodyPr>
            <a:noAutofit/>
          </a:bodyPr>
          <a:lstStyle/>
          <a:p>
            <a:pPr marL="465138" indent="-465138">
              <a:buNone/>
              <a:tabLst>
                <a:tab pos="801688" algn="l"/>
              </a:tabLst>
              <a:defRPr/>
            </a:pPr>
            <a:r>
              <a:rPr lang="en-US" b="1" dirty="0">
                <a:solidFill>
                  <a:schemeClr val="bg1"/>
                </a:solidFill>
                <a:ea typeface="ＭＳ Ｐゴシック" pitchFamily="34" charset="-128"/>
              </a:rPr>
              <a:t>Instructions:</a:t>
            </a:r>
            <a:r>
              <a:rPr lang="en-US" dirty="0">
                <a:solidFill>
                  <a:schemeClr val="bg1"/>
                </a:solidFill>
                <a:ea typeface="ＭＳ Ｐゴシック" pitchFamily="34" charset="-128"/>
              </a:rPr>
              <a:t> Use these questions to interview someone you do not know.</a:t>
            </a:r>
          </a:p>
          <a:p>
            <a:pPr marL="265176" indent="-265176">
              <a:buNone/>
              <a:defRPr/>
            </a:pPr>
            <a:endParaRPr lang="en-US" dirty="0">
              <a:solidFill>
                <a:schemeClr val="bg1"/>
              </a:solidFill>
              <a:ea typeface="ＭＳ Ｐゴシック" pitchFamily="34" charset="-128"/>
            </a:endParaRPr>
          </a:p>
          <a:p>
            <a:pPr marL="265176" indent="-265176">
              <a:buNone/>
              <a:defRPr/>
            </a:pPr>
            <a:r>
              <a:rPr lang="en-US" b="1" dirty="0">
                <a:solidFill>
                  <a:schemeClr val="bg1"/>
                </a:solidFill>
                <a:ea typeface="ＭＳ Ｐゴシック" pitchFamily="34" charset="-128"/>
              </a:rPr>
              <a:t>Ask your partner:</a:t>
            </a:r>
          </a:p>
          <a:p>
            <a:pPr marL="465138" lvl="1" indent="-465138">
              <a:buClr>
                <a:srgbClr val="FF0000"/>
              </a:buClr>
              <a:buFont typeface="Wingdings" pitchFamily="2" charset="2"/>
              <a:buChar char="«"/>
              <a:defRPr/>
            </a:pPr>
            <a:r>
              <a:rPr lang="en-US" sz="3200" dirty="0">
                <a:solidFill>
                  <a:schemeClr val="bg1"/>
                </a:solidFill>
                <a:ea typeface="ＭＳ Ｐゴシック" pitchFamily="34" charset="-128"/>
              </a:rPr>
              <a:t>What is your name?</a:t>
            </a:r>
          </a:p>
          <a:p>
            <a:pPr marL="465138" lvl="1" indent="-465138">
              <a:buClr>
                <a:srgbClr val="FF0000"/>
              </a:buClr>
              <a:buFont typeface="Wingdings" pitchFamily="2" charset="2"/>
              <a:buChar char="«"/>
              <a:defRPr/>
            </a:pPr>
            <a:r>
              <a:rPr lang="en-US" sz="3200" dirty="0">
                <a:solidFill>
                  <a:schemeClr val="bg1"/>
                </a:solidFill>
                <a:ea typeface="ＭＳ Ｐゴシック" pitchFamily="34" charset="-128"/>
              </a:rPr>
              <a:t>Where are you from? </a:t>
            </a:r>
          </a:p>
          <a:p>
            <a:pPr marL="465138" lvl="1" indent="-465138">
              <a:buClr>
                <a:srgbClr val="FF0000"/>
              </a:buClr>
              <a:buFont typeface="Wingdings" pitchFamily="2" charset="2"/>
              <a:buChar char="«"/>
              <a:defRPr/>
            </a:pPr>
            <a:r>
              <a:rPr lang="en-US" sz="3200" dirty="0">
                <a:solidFill>
                  <a:schemeClr val="bg1"/>
                </a:solidFill>
                <a:ea typeface="ＭＳ Ｐゴシック" pitchFamily="34" charset="-128"/>
              </a:rPr>
              <a:t>If you were not at this class, what would you be doing?</a:t>
            </a:r>
          </a:p>
          <a:p>
            <a:pPr marL="465138" lvl="1" indent="-465138">
              <a:buClr>
                <a:srgbClr val="FF0000"/>
              </a:buClr>
              <a:buFont typeface="Wingdings" pitchFamily="2" charset="2"/>
              <a:buChar char="«"/>
              <a:defRPr/>
            </a:pPr>
            <a:r>
              <a:rPr lang="en-US" sz="3200" dirty="0">
                <a:solidFill>
                  <a:schemeClr val="bg1"/>
                </a:solidFill>
                <a:ea typeface="ＭＳ Ｐゴシック" pitchFamily="34" charset="-128"/>
              </a:rPr>
              <a:t>My biggest voting question is…?</a:t>
            </a:r>
          </a:p>
        </p:txBody>
      </p:sp>
      <p:pic>
        <p:nvPicPr>
          <p:cNvPr id="1843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389" y="2362200"/>
            <a:ext cx="188912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10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2EEBE21-B4B7-4690-9E7E-7BCA0F7279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Survey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1"/>
            <a:ext cx="105156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Do you think poll workers should give you candy with your “I voted” sticker? Y   N</a:t>
            </a:r>
          </a:p>
        </p:txBody>
      </p:sp>
    </p:spTree>
    <p:extLst>
      <p:ext uri="{BB962C8B-B14F-4D97-AF65-F5344CB8AC3E}">
        <p14:creationId xmlns:p14="http://schemas.microsoft.com/office/powerpoint/2010/main" val="48881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7780</TotalTime>
  <Words>218</Words>
  <Application>Microsoft Office PowerPoint</Application>
  <PresentationFormat>Custom</PresentationFormat>
  <Paragraphs>40</Paragraphs>
  <Slides>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Bn </vt:lpstr>
      <vt:lpstr>       </vt:lpstr>
      <vt:lpstr>     </vt:lpstr>
      <vt:lpstr>Purpose of the Training</vt:lpstr>
      <vt:lpstr>Topic 1 Introduction</vt:lpstr>
      <vt:lpstr>Get to Know Each Other Activity     </vt:lpstr>
      <vt:lpstr>Survey time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SPEAK</dc:creator>
  <cp:lastModifiedBy>SPEAK</cp:lastModifiedBy>
  <cp:revision>24</cp:revision>
  <dcterms:created xsi:type="dcterms:W3CDTF">2020-02-03T17:37:56Z</dcterms:created>
  <dcterms:modified xsi:type="dcterms:W3CDTF">2020-02-29T23:02:42Z</dcterms:modified>
</cp:coreProperties>
</file>