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73" r:id="rId4"/>
    <p:sldId id="262" r:id="rId5"/>
    <p:sldId id="263" r:id="rId6"/>
    <p:sldId id="274" r:id="rId7"/>
    <p:sldId id="260" r:id="rId8"/>
    <p:sldId id="276" r:id="rId9"/>
    <p:sldId id="282" r:id="rId10"/>
    <p:sldId id="264" r:id="rId11"/>
    <p:sldId id="277" r:id="rId12"/>
    <p:sldId id="265" r:id="rId13"/>
    <p:sldId id="278" r:id="rId14"/>
    <p:sldId id="266" r:id="rId15"/>
    <p:sldId id="279" r:id="rId16"/>
    <p:sldId id="267" r:id="rId17"/>
    <p:sldId id="280" r:id="rId18"/>
    <p:sldId id="268" r:id="rId19"/>
    <p:sldId id="281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D954-28AF-4FFA-80F8-5B7E20DF2C1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1993-CDB3-4318-AF87-12240B64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Self advocate read this slide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09E07C-E530-4534-AEC9-FAF44F74D20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P&amp;A read this slide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1C9E92-0A2E-4940-B6FA-52200FA6A7BF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A28649-F074-447F-AEBE-BD688848FC1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9719E7-09F4-44A7-B5F4-3128A28D27B4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1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AAD0-B3DA-4CE4-A885-21B8C9F1DE1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880F-E390-47FB-98D4-BE4C6E76D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q=grow+a+relationship+with+business+partners&amp;start=213&amp;hl=en&amp;biw=1228&amp;bih=635&amp;tbm=isch&amp;tbnid=rPFN4iTAQWCFsM:&amp;imgrefurl=http://encelus.com/&amp;docid=qfwiyx8PaZL8qM&amp;imgurl=http://encelus.com/images/growth.jpg&amp;w=424&amp;h=283&amp;ei=sAQSUP3nC8jRiAKW8oG4DA&amp;zoom=1&amp;iact=hc&amp;vpx=124&amp;vpy=153&amp;dur=7411&amp;hovh=183&amp;hovw=275&amp;tx=171&amp;ty=123&amp;sig=100666618437779161211&amp;page=10&amp;tbnh=155&amp;tbnw=206&amp;ndsp=26&amp;ved=1t:429,r:6,s:213,i:10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icsoftrees.com/rand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3962401"/>
            <a:ext cx="10210800" cy="1831975"/>
          </a:xfrm>
        </p:spPr>
        <p:txBody>
          <a:bodyPr>
            <a:normAutofit fontScale="70000" lnSpcReduction="20000"/>
          </a:bodyPr>
          <a:lstStyle/>
          <a:p>
            <a:pPr marL="265176" indent="-265176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265176" indent="-265176" algn="ctr">
              <a:buNone/>
              <a:defRPr/>
            </a:pP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Topic 9</a:t>
            </a:r>
          </a:p>
          <a:p>
            <a:pPr marL="265176" indent="-265176" algn="ctr">
              <a:buNone/>
              <a:defRPr/>
            </a:pP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</a:t>
            </a:r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Practices </a:t>
            </a:r>
          </a:p>
          <a:p>
            <a:pPr marL="265176" indent="-265176" algn="ctr">
              <a:buNone/>
              <a:defRPr/>
            </a:pPr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068" name="Picture 4" descr="Group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06203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9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9829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Practices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3962400" cy="38862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Your Relationship</a:t>
            </a:r>
          </a:p>
          <a:p>
            <a:pPr marL="0" indent="0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   Slide 76</a:t>
            </a:r>
          </a:p>
        </p:txBody>
      </p:sp>
      <p:pic>
        <p:nvPicPr>
          <p:cNvPr id="94213" name="rg_hi" descr="http://t1.gstatic.com/images?q=tbn:ANd9GcTOAqt8c1UDz8Fy33k128fv3m4rMhA_5r4WAWo1mEWDo13fGnAe4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1064"/>
            <a:ext cx="38814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3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Your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elationship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Relationships take work, it is more than just on this project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Go to each other’s events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Support each other with volunteers, grant writing, and grants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Get to know the leaders of each group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Use straight forward language and materials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153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Practices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3962400" cy="3886200"/>
          </a:xfrm>
        </p:spPr>
        <p:txBody>
          <a:bodyPr rtlCol="0">
            <a:noAutofit/>
          </a:bodyPr>
          <a:lstStyle/>
          <a:p>
            <a:pPr marL="265176" indent="-265176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  <a:p>
            <a:pPr marL="265176" indent="-265176" algn="ctr">
              <a:buNone/>
              <a:defRPr/>
            </a:pPr>
            <a:r>
              <a:rPr lang="en-US" dirty="0">
                <a:solidFill>
                  <a:srgbClr val="000099"/>
                </a:solidFill>
                <a:latin typeface="+mj-lt"/>
              </a:rPr>
              <a:t>	</a:t>
            </a:r>
          </a:p>
          <a:p>
            <a:pPr marL="265176" indent="-265176" algn="ctr">
              <a:buNone/>
              <a:defRPr/>
            </a:pP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Formal Agreement</a:t>
            </a:r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   Slide 77</a:t>
            </a:r>
          </a:p>
        </p:txBody>
      </p:sp>
      <p:pic>
        <p:nvPicPr>
          <p:cNvPr id="952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8288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1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9982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Formal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Write out agreements of projects (who will do what)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Never put each other on projects without asking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Never add each other on policies or issue statements without asking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9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Practices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04950"/>
            <a:ext cx="3962400" cy="3886200"/>
          </a:xfrm>
        </p:spPr>
        <p:txBody>
          <a:bodyPr rtlCol="0">
            <a:noAutofit/>
          </a:bodyPr>
          <a:lstStyle/>
          <a:p>
            <a:pPr marL="265176" indent="-265176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  <a:defRPr/>
            </a:pPr>
            <a:endParaRPr lang="en-US" b="1" dirty="0">
              <a:solidFill>
                <a:srgbClr val="000099"/>
              </a:solidFill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Partnership Over Time</a:t>
            </a:r>
          </a:p>
          <a:p>
            <a:pPr marL="0" indent="0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6260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   Slide 78</a:t>
            </a:r>
          </a:p>
        </p:txBody>
      </p:sp>
      <p:pic>
        <p:nvPicPr>
          <p:cNvPr id="7" name="Picture 6" descr="Trees growing together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05000"/>
            <a:ext cx="41148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63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9982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partnership over time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Respect the role of your partner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Never take each other for granted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Respect how each organization works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Respect the culture of the group or organization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Think about the accommodation, available technology, location and time when you want to set up a meeting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8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153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Practices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7163"/>
            <a:ext cx="3962400" cy="3886200"/>
          </a:xfrm>
        </p:spPr>
        <p:txBody>
          <a:bodyPr rtlCol="0">
            <a:noAutofit/>
          </a:bodyPr>
          <a:lstStyle/>
          <a:p>
            <a:pPr marL="265176" indent="-265176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  <a:p>
            <a:pPr marL="265176" indent="-265176" algn="ctr">
              <a:buNone/>
              <a:defRPr/>
            </a:pPr>
            <a:r>
              <a:rPr lang="en-US" dirty="0">
                <a:solidFill>
                  <a:srgbClr val="000099"/>
                </a:solidFill>
                <a:latin typeface="+mj-lt"/>
              </a:rPr>
              <a:t>	</a:t>
            </a:r>
          </a:p>
          <a:p>
            <a:pPr marL="265176" indent="-265176" algn="ctr">
              <a:buNone/>
              <a:defRPr/>
            </a:pP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Each Other Build Bridges</a:t>
            </a:r>
          </a:p>
          <a:p>
            <a:pPr marL="265176" indent="-265176">
              <a:buNone/>
              <a:defRPr/>
            </a:pPr>
            <a:endParaRPr lang="en-US" sz="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   Slide 79</a:t>
            </a: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8"/>
          <a:stretch>
            <a:fillRect/>
          </a:stretch>
        </p:blipFill>
        <p:spPr bwMode="auto">
          <a:xfrm>
            <a:off x="6324601" y="2103438"/>
            <a:ext cx="37433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7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10058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each other build bridges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10515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Always treat each other like you are on the same team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Look for opportunities to work together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Do not say “Yes,” if cannot do it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Do not burn you bridges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8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Best Practices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Partnering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2575"/>
            <a:ext cx="3962400" cy="3886200"/>
          </a:xfrm>
        </p:spPr>
        <p:txBody>
          <a:bodyPr rtlCol="0">
            <a:noAutofit/>
          </a:bodyPr>
          <a:lstStyle/>
          <a:p>
            <a:pPr marL="265176" indent="-265176">
              <a:buNone/>
              <a:defRPr/>
            </a:pPr>
            <a:endParaRPr lang="en-US" sz="800" dirty="0">
              <a:solidFill>
                <a:srgbClr val="000099"/>
              </a:solidFill>
              <a:latin typeface="+mj-lt"/>
            </a:endParaRPr>
          </a:p>
          <a:p>
            <a:pPr marL="265176" indent="-265176" algn="ctr">
              <a:buNone/>
              <a:defRPr/>
            </a:pP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65176" indent="-265176" algn="ctr">
              <a:buNone/>
              <a:defRPr/>
            </a:pP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Give Up</a:t>
            </a:r>
          </a:p>
        </p:txBody>
      </p:sp>
      <p:sp>
        <p:nvSpPr>
          <p:cNvPr id="98308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itchFamily="34" charset="0"/>
              </a:rPr>
              <a:t>      Slide 80</a:t>
            </a:r>
          </a:p>
        </p:txBody>
      </p:sp>
      <p:pic>
        <p:nvPicPr>
          <p:cNvPr id="98309" name="yui_3_5_1_7_1343363845390_963" descr="http://images.whereilive.com.au/images/uploads/2010/03/29/IBOLT_GG191375_4040739_resiz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3657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9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9906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give up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Continue building your relationship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Continue to reach out to people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Try to give constructive help not destructive talk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Think positively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3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10058400" cy="41386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order to work together to improve the lives of people with disabilities, professional organizations and self advocacy groups must have relationships that are based on understanding, respect and trust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</a:p>
          <a:p>
            <a:pPr marL="0" indent="0">
              <a:buNone/>
            </a:pPr>
            <a:endParaRPr lang="en-US" altLang="en-US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r"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Tia Nelis, former President of </a:t>
            </a:r>
            <a:r>
              <a:rPr lang="en-US" altLang="en-US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ABE</a:t>
            </a:r>
            <a:endParaRPr lang="en-US" altLang="en-US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all about relationships!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5259" r="16520" b="26903"/>
          <a:stretch/>
        </p:blipFill>
        <p:spPr>
          <a:xfrm>
            <a:off x="2191109" y="3962400"/>
            <a:ext cx="1641292" cy="22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9829800" cy="64135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</a:rPr>
              <a:t>Is this partnership working?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66800" y="1447800"/>
            <a:ext cx="9144000" cy="4419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ourselves:</a:t>
            </a:r>
          </a:p>
          <a:p>
            <a:pPr marL="457200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Working Better</a:t>
            </a:r>
          </a:p>
          <a:p>
            <a:pPr marL="457200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What’s Still Not Working </a:t>
            </a:r>
          </a:p>
          <a:p>
            <a:pPr marL="457200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14400" lvl="1" indent="-457200">
              <a:spcBef>
                <a:spcPct val="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the New Opportunities</a:t>
            </a:r>
          </a:p>
        </p:txBody>
      </p:sp>
      <p:sp>
        <p:nvSpPr>
          <p:cNvPr id="100356" name="TextBox 6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      </a:t>
            </a:r>
            <a:r>
              <a:rPr lang="en-US" altLang="en-US" sz="1800">
                <a:latin typeface="Arial" pitchFamily="34" charset="0"/>
              </a:rPr>
              <a:t>Slide 82</a:t>
            </a:r>
          </a:p>
        </p:txBody>
      </p:sp>
    </p:spTree>
    <p:extLst>
      <p:ext uri="{BB962C8B-B14F-4D97-AF65-F5344CB8AC3E}">
        <p14:creationId xmlns:p14="http://schemas.microsoft.com/office/powerpoint/2010/main" val="29949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F2B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Voting Partnership Video 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 County,  Ohio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10439400" cy="42973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Sherry Poland, Director Hamilton County Board of Elections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Diana Mairose, Advocacy Advisor Hamilton County DD Services and SABE GoVoter Advisory Member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1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8229600" cy="12192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 Working Together </a:t>
            </a:r>
            <a:b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Important?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10515600" cy="42997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Working with P&amp;As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Speak in one voice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Provide legal back-up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Share Information 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Strengthen our work with legislators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Add credibility(value truth, and honor each other)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Collaboration (work on voting issues and more)</a:t>
            </a:r>
          </a:p>
        </p:txBody>
      </p:sp>
    </p:spTree>
    <p:extLst>
      <p:ext uri="{BB962C8B-B14F-4D97-AF65-F5344CB8AC3E}">
        <p14:creationId xmlns:p14="http://schemas.microsoft.com/office/powerpoint/2010/main" val="264739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818356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 Working Together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Is Important?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10287000" cy="4343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Working with self advocates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Speak in one voice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can speak up and do things the P&amp;A can’t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share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information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Strengthen our work with legislators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 Add credibility(value truth, and honor each other)</a:t>
            </a:r>
          </a:p>
          <a:p>
            <a:pPr marL="457200" indent="-457200">
              <a:lnSpc>
                <a:spcPct val="90000"/>
              </a:lnSpc>
              <a:spcAft>
                <a:spcPts val="250"/>
              </a:spcAft>
              <a:buClr>
                <a:srgbClr val="FF0000"/>
              </a:buClr>
              <a:buSzPct val="100000"/>
              <a:buFont typeface="Wingdings" pitchFamily="2" charset="2"/>
              <a:buChar char="«"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Collaboration (work on voting issues and more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1013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meeting with 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partner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10363200" cy="4419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Schedule a meeting time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Make sure everyone is invited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Create an agenda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Talk about your group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Choose a note taker and a group leader for the following discussion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06" y="1676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7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2057400"/>
            <a:ext cx="10210800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is the name of your group?</a:t>
            </a: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is the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purpose of the group?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are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group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goals?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somethings the group is involved in:  examples of projects and events?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7800" y="555625"/>
            <a:ext cx="10210800" cy="719138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these questions for your discussion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5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Action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934200" cy="4495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Choose activities to partner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Identify obstacles that might make the partnership challenging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How can we support each other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Find solutions together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38" y="2159479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time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7799</TotalTime>
  <Words>540</Words>
  <Application>Microsoft Office PowerPoint</Application>
  <PresentationFormat>Custom</PresentationFormat>
  <Paragraphs>115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It is all about relationships!</vt:lpstr>
      <vt:lpstr>Our Voting Partnership Video  Hamilton County,  Ohio</vt:lpstr>
      <vt:lpstr>Why Working Together  is Important?</vt:lpstr>
      <vt:lpstr>Why Working Together  Is Important?</vt:lpstr>
      <vt:lpstr>Your first meeting with  the potential partner</vt:lpstr>
      <vt:lpstr>PowerPoint Presentation</vt:lpstr>
      <vt:lpstr>Develop an Action Plan</vt:lpstr>
      <vt:lpstr>Survey time</vt:lpstr>
      <vt:lpstr>Best Practices  For Partnering</vt:lpstr>
      <vt:lpstr>Grow Your Relationship</vt:lpstr>
      <vt:lpstr>Best Practices  For Partnering</vt:lpstr>
      <vt:lpstr>Make a Formal Agreement</vt:lpstr>
      <vt:lpstr>Best Practices  For Partnering</vt:lpstr>
      <vt:lpstr>Build your partnership over time</vt:lpstr>
      <vt:lpstr>Best Practices  For Partnering</vt:lpstr>
      <vt:lpstr>Help each other build bridges</vt:lpstr>
      <vt:lpstr>Best Practices  For Partnering</vt:lpstr>
      <vt:lpstr>Do not give up</vt:lpstr>
      <vt:lpstr>Is this partnership working?</vt:lpstr>
      <vt:lpstr>Evaluation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Voting Community</dc:title>
  <dc:creator>SPEAK</dc:creator>
  <cp:lastModifiedBy>SPEAK</cp:lastModifiedBy>
  <cp:revision>17</cp:revision>
  <dcterms:created xsi:type="dcterms:W3CDTF">2020-02-03T19:09:20Z</dcterms:created>
  <dcterms:modified xsi:type="dcterms:W3CDTF">2020-03-03T07:38:28Z</dcterms:modified>
</cp:coreProperties>
</file>