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7" r:id="rId4"/>
    <p:sldId id="264" r:id="rId5"/>
    <p:sldId id="259" r:id="rId6"/>
    <p:sldId id="260" r:id="rId7"/>
    <p:sldId id="265" r:id="rId8"/>
    <p:sldId id="261" r:id="rId9"/>
    <p:sldId id="262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78" autoAdjust="0"/>
  </p:normalViewPr>
  <p:slideViewPr>
    <p:cSldViewPr>
      <p:cViewPr>
        <p:scale>
          <a:sx n="80" d="100"/>
          <a:sy n="80" d="100"/>
        </p:scale>
        <p:origin x="-234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68BA0-6BCF-4F3B-9050-BFB82FCC608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6F019-89DE-4D01-B15C-01EC1AD61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8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4852" indent="-28263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0541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82758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34974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487191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39407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391624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43840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0822A87-A5BA-40D5-A8DD-2957BF542E2A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4852" indent="-28263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0541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82758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34974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487191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39407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391624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43840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0822A87-A5BA-40D5-A8DD-2957BF542E2A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4852" indent="-28263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0541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82758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34974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487191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39407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391624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43840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0822A87-A5BA-40D5-A8DD-2957BF542E2A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b="1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4852" indent="-28263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0541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82758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34974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487191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39407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391624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43840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8B11D88-1C99-481D-9BA6-D70A0A48EC10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b="1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4852" indent="-28263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0541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82758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34974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487191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39407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391624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43840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F99873E-597F-41BA-B683-58DDC8A8FA45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b="1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4852" indent="-28263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0541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82758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34974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487191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39407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391624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43840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F99873E-597F-41BA-B683-58DDC8A8FA45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4852" indent="-28263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0541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82758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34974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487191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39407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391624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43840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9519DFB-86F6-415F-AF44-DAC9605E2950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1050-B290-4256-BCE7-4FAD3D2BB27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3F3E-43AE-484B-9387-4534AFB1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16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1050-B290-4256-BCE7-4FAD3D2BB27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3F3E-43AE-484B-9387-4534AFB1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05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1050-B290-4256-BCE7-4FAD3D2BB27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3F3E-43AE-484B-9387-4534AFB1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2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1050-B290-4256-BCE7-4FAD3D2BB27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3F3E-43AE-484B-9387-4534AFB1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33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1050-B290-4256-BCE7-4FAD3D2BB27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3F3E-43AE-484B-9387-4534AFB1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28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1050-B290-4256-BCE7-4FAD3D2BB27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3F3E-43AE-484B-9387-4534AFB1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3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1050-B290-4256-BCE7-4FAD3D2BB27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3F3E-43AE-484B-9387-4534AFB1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85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1050-B290-4256-BCE7-4FAD3D2BB27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3F3E-43AE-484B-9387-4534AFB1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76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1050-B290-4256-BCE7-4FAD3D2BB27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3F3E-43AE-484B-9387-4534AFB1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24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1050-B290-4256-BCE7-4FAD3D2BB27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3F3E-43AE-484B-9387-4534AFB1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5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1050-B290-4256-BCE7-4FAD3D2BB27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3F3E-43AE-484B-9387-4534AFB1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1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C1050-B290-4256-BCE7-4FAD3D2BB276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F3F3E-43AE-484B-9387-4534AFB1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02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09800" y="3581400"/>
            <a:ext cx="7772400" cy="2590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Topic 8</a:t>
            </a:r>
            <a:b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Civic 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Engagement:</a:t>
            </a:r>
            <a:b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Get Involved with Your 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Voting Community</a:t>
            </a:r>
          </a:p>
        </p:txBody>
      </p:sp>
      <p:pic>
        <p:nvPicPr>
          <p:cNvPr id="80899" name="Picture 6" descr="MCPE01215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950" y="609600"/>
            <a:ext cx="211613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0" name="Picture 8" descr="MPj038472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674" y="1143000"/>
            <a:ext cx="740196" cy="7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3433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1"/>
            <a:ext cx="10439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you visited your legislators?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259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81000"/>
            <a:ext cx="8763000" cy="1371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Ways to Get Involved </a:t>
            </a:r>
            <a:b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 Voting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286000"/>
            <a:ext cx="9982200" cy="36576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Aft>
                <a:spcPts val="1800"/>
              </a:spcAft>
              <a:buClr>
                <a:srgbClr val="FF0000"/>
              </a:buClr>
              <a:buSzPct val="100000"/>
              <a:buBlip>
                <a:blip r:embed="rId3"/>
              </a:buBlip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Be a poll worker – Contact your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board of elections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and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sign up to be a poll worker</a:t>
            </a:r>
          </a:p>
          <a:p>
            <a:pPr>
              <a:lnSpc>
                <a:spcPct val="110000"/>
              </a:lnSpc>
              <a:spcAft>
                <a:spcPts val="1800"/>
              </a:spcAft>
              <a:buClr>
                <a:srgbClr val="FF0000"/>
              </a:buClr>
              <a:buSzPct val="100000"/>
              <a:buBlip>
                <a:blip r:embed="rId3"/>
              </a:buBlip>
              <a:defRPr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They will tell you when to attend poll worker training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954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8229600" cy="1371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Ways to Get Involved </a:t>
            </a:r>
            <a:b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 Voting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133600"/>
            <a:ext cx="10058400" cy="38100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Aft>
                <a:spcPts val="1800"/>
              </a:spcAft>
              <a:buClr>
                <a:srgbClr val="FF0000"/>
              </a:buClr>
              <a:buSzPct val="100000"/>
              <a:buBlip>
                <a:blip r:embed="rId3"/>
              </a:buBlip>
              <a:defRPr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Before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the next election learn how to use the voting machines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836" y="3429000"/>
            <a:ext cx="48768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247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81000"/>
            <a:ext cx="9677400" cy="1371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Ways to Get Involved </a:t>
            </a:r>
            <a:b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 Voting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828800"/>
            <a:ext cx="8991600" cy="411480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Aft>
                <a:spcPts val="1800"/>
              </a:spcAft>
              <a:buClr>
                <a:srgbClr val="FF0000"/>
              </a:buClr>
              <a:buSzPct val="100000"/>
              <a:buNone/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Educate others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to get out and vote: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857250" lvl="1" indent="-457200">
              <a:lnSpc>
                <a:spcPct val="110000"/>
              </a:lnSpc>
              <a:spcAft>
                <a:spcPts val="1800"/>
              </a:spcAft>
              <a:buClr>
                <a:srgbClr val="FF0000"/>
              </a:buClr>
              <a:buSzPct val="100000"/>
              <a:buBlip>
                <a:blip r:embed="rId3"/>
              </a:buBlip>
              <a:defRPr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Your family</a:t>
            </a:r>
          </a:p>
          <a:p>
            <a:pPr marL="857250" lvl="1" indent="-457200">
              <a:lnSpc>
                <a:spcPct val="110000"/>
              </a:lnSpc>
              <a:spcAft>
                <a:spcPts val="1800"/>
              </a:spcAft>
              <a:buClr>
                <a:srgbClr val="FF0000"/>
              </a:buClr>
              <a:buSzPct val="100000"/>
              <a:buBlip>
                <a:blip r:embed="rId3"/>
              </a:buBlip>
              <a:defRPr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Your friends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</a:p>
          <a:p>
            <a:pPr marL="857250" lvl="1" indent="-457200">
              <a:lnSpc>
                <a:spcPct val="110000"/>
              </a:lnSpc>
              <a:spcAft>
                <a:spcPts val="1800"/>
              </a:spcAft>
              <a:buClr>
                <a:srgbClr val="FF0000"/>
              </a:buClr>
              <a:buSzPct val="100000"/>
              <a:buBlip>
                <a:blip r:embed="rId3"/>
              </a:buBlip>
              <a:defRPr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Service agencies and staff</a:t>
            </a:r>
          </a:p>
          <a:p>
            <a:pPr marL="857250" lvl="1" indent="-457200">
              <a:lnSpc>
                <a:spcPct val="110000"/>
              </a:lnSpc>
              <a:spcAft>
                <a:spcPts val="1800"/>
              </a:spcAft>
              <a:buClr>
                <a:srgbClr val="FF0000"/>
              </a:buClr>
              <a:buSzPct val="100000"/>
              <a:buBlip>
                <a:blip r:embed="rId3"/>
              </a:buBlip>
              <a:defRPr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Advocacy groups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026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133600"/>
            <a:ext cx="10591800" cy="42672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1200"/>
              </a:spcAft>
              <a:buClr>
                <a:srgbClr val="FF0000"/>
              </a:buClr>
              <a:buSzPct val="100000"/>
              <a:buBlip>
                <a:blip r:embed="rId3"/>
              </a:buBlip>
              <a:defRPr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If you like what a candidate has to say, work with them on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their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campaign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and political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platform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(stand on issues)</a:t>
            </a:r>
          </a:p>
          <a:p>
            <a:pPr>
              <a:lnSpc>
                <a:spcPct val="110000"/>
              </a:lnSpc>
              <a:spcAft>
                <a:spcPts val="1200"/>
              </a:spcAft>
              <a:buClr>
                <a:srgbClr val="FF0000"/>
              </a:buClr>
              <a:buSzPct val="100000"/>
              <a:buBlip>
                <a:blip r:embed="rId3"/>
              </a:buBlip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Help with a petition</a:t>
            </a:r>
          </a:p>
          <a:p>
            <a:pPr>
              <a:lnSpc>
                <a:spcPct val="110000"/>
              </a:lnSpc>
              <a:spcAft>
                <a:spcPts val="1200"/>
              </a:spcAft>
              <a:buClr>
                <a:srgbClr val="FF0000"/>
              </a:buClr>
              <a:buSzPct val="100000"/>
              <a:buBlip>
                <a:blip r:embed="rId3"/>
              </a:buBlip>
              <a:defRPr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Help others register to vote</a:t>
            </a:r>
          </a:p>
          <a:p>
            <a:pPr>
              <a:lnSpc>
                <a:spcPct val="110000"/>
              </a:lnSpc>
              <a:spcAft>
                <a:spcPts val="1200"/>
              </a:spcAft>
              <a:buClr>
                <a:srgbClr val="FF0000"/>
              </a:buClr>
              <a:buSzPct val="100000"/>
              <a:buBlip>
                <a:blip r:embed="rId3"/>
              </a:buBlip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Vote at your primary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elections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265176" indent="-265176">
              <a:lnSpc>
                <a:spcPct val="110000"/>
              </a:lnSpc>
              <a:buClr>
                <a:srgbClr val="FF0000"/>
              </a:buClr>
              <a:buNone/>
              <a:defRPr/>
            </a:pPr>
            <a:endParaRPr lang="en-US" sz="1000" dirty="0">
              <a:solidFill>
                <a:srgbClr val="002060"/>
              </a:solidFill>
              <a:ea typeface="ＭＳ Ｐゴシック" pitchFamily="34" charset="-128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981200" y="484188"/>
            <a:ext cx="8229600" cy="1268412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Ways to Get Involved 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Voting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3429000"/>
            <a:ext cx="4876799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831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Ways to Get Involved in 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219200" y="1371600"/>
            <a:ext cx="10668000" cy="1295400"/>
          </a:xfrm>
        </p:spPr>
        <p:txBody>
          <a:bodyPr>
            <a:normAutofit fontScale="85000" lnSpcReduction="20000"/>
          </a:bodyPr>
          <a:lstStyle/>
          <a:p>
            <a:r>
              <a:rPr lang="en-US" sz="3800" b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Attend a caucus which is a face to face meeting run by party leaders to discuss candidates and talk </a:t>
            </a:r>
            <a:r>
              <a:rPr lang="en-US" sz="3800" b="0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about issues.  States and Territories that have caucus:</a:t>
            </a:r>
            <a:endParaRPr lang="en-US" sz="3800" b="0" dirty="0">
              <a:solidFill>
                <a:schemeClr val="bg1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1143000" y="2667000"/>
            <a:ext cx="4853517" cy="3733800"/>
          </a:xfrm>
        </p:spPr>
        <p:txBody>
          <a:bodyPr>
            <a:noAutofit/>
          </a:bodyPr>
          <a:lstStyle/>
          <a:p>
            <a:pPr lvl="1">
              <a:spcBef>
                <a:spcPts val="600"/>
              </a:spcBef>
              <a:spcAft>
                <a:spcPts val="1200"/>
              </a:spcAft>
              <a:buClr>
                <a:srgbClr val="FF0000"/>
              </a:buClr>
              <a:buSzPct val="100000"/>
              <a:defRPr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American Samoa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rgbClr val="FF0000"/>
              </a:buClr>
              <a:buSzPct val="100000"/>
              <a:defRPr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Alaska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rgbClr val="FF0000"/>
              </a:buClr>
              <a:buSzPct val="100000"/>
              <a:defRPr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Guam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rgbClr val="FF0000"/>
              </a:buClr>
              <a:buSzPct val="100000"/>
              <a:defRPr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Hawaii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rgbClr val="FF0000"/>
              </a:buClr>
              <a:buSzPct val="100000"/>
              <a:defRPr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Iowa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>
          <a:xfrm>
            <a:off x="6193368" y="2743200"/>
            <a:ext cx="5389033" cy="3733800"/>
          </a:xfrm>
        </p:spPr>
        <p:txBody>
          <a:bodyPr>
            <a:normAutofit fontScale="92500" lnSpcReduction="10000"/>
          </a:bodyPr>
          <a:lstStyle/>
          <a:p>
            <a:pPr lvl="1">
              <a:spcBef>
                <a:spcPts val="600"/>
              </a:spcBef>
              <a:spcAft>
                <a:spcPts val="1200"/>
              </a:spcAft>
              <a:buClr>
                <a:srgbClr val="FF0000"/>
              </a:buClr>
              <a:buSzPct val="100000"/>
              <a:defRPr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Kansas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rgbClr val="FF0000"/>
              </a:buClr>
              <a:buSzPct val="100000"/>
              <a:defRPr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Maine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rgbClr val="FF0000"/>
              </a:buClr>
              <a:buSzPct val="100000"/>
              <a:defRPr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Nevada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rgbClr val="FF0000"/>
              </a:buClr>
              <a:buSzPct val="100000"/>
              <a:defRPr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North Dakota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rgbClr val="FF0000"/>
              </a:buClr>
              <a:buSzPct val="100000"/>
              <a:defRPr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Virgin Islands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rgbClr val="FF0000"/>
              </a:buClr>
              <a:buSzPct val="100000"/>
              <a:defRPr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Wyoming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279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905000"/>
            <a:ext cx="10515600" cy="40386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Clr>
                <a:srgbClr val="FF0000"/>
              </a:buClr>
              <a:buSzPct val="100000"/>
              <a:buFont typeface="Wingdings" pitchFamily="2" charset="2"/>
              <a:buChar char="«"/>
              <a:defRPr/>
            </a:pPr>
            <a:endParaRPr lang="en-US" b="1" dirty="0">
              <a:solidFill>
                <a:srgbClr val="FF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Clr>
                <a:srgbClr val="FF0000"/>
              </a:buClr>
              <a:buSzPct val="100000"/>
              <a:buFont typeface="Wingdings" pitchFamily="2" charset="2"/>
              <a:buChar char="«"/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What are other ways to get involved in the voting process?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447800" y="381000"/>
            <a:ext cx="9906000" cy="1447800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algn="ctr">
              <a:defRPr/>
            </a:pP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Ways to Get Involved 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Voting</a:t>
            </a:r>
          </a:p>
        </p:txBody>
      </p:sp>
    </p:spTree>
    <p:extLst>
      <p:ext uri="{BB962C8B-B14F-4D97-AF65-F5344CB8AC3E}">
        <p14:creationId xmlns:p14="http://schemas.microsoft.com/office/powerpoint/2010/main" val="115104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533400"/>
            <a:ext cx="10287000" cy="11430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Civic Engagement: </a:t>
            </a:r>
            <a:b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Getting your voice heard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209800"/>
            <a:ext cx="10287000" cy="36576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Clr>
                <a:srgbClr val="FF0000"/>
              </a:buClr>
              <a:buSzPct val="100000"/>
              <a:buBlip>
                <a:blip r:embed="rId3"/>
              </a:buBlip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Hold trainings at your election’s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office for voters to practice with the voting equipment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  <a:buClr>
                <a:srgbClr val="FF0000"/>
              </a:buClr>
              <a:buSzPct val="100000"/>
              <a:buBlip>
                <a:blip r:embed="rId3"/>
              </a:buBlip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Invite legislators to do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 “Candidates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F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orum”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  <a:buClr>
                <a:srgbClr val="FF0000"/>
              </a:buClr>
              <a:buSzPct val="100000"/>
              <a:buBlip>
                <a:blip r:embed="rId3"/>
              </a:buBlip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Get involved in a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local or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state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vote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task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force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457200" indent="-457200">
              <a:buClr>
                <a:srgbClr val="FF0000"/>
              </a:buClr>
              <a:buSzPct val="100000"/>
              <a:buFont typeface="Wingdings" pitchFamily="2" charset="2"/>
              <a:buChar char="p"/>
              <a:defRPr/>
            </a:pPr>
            <a:endParaRPr lang="en-US" sz="800" dirty="0">
              <a:solidFill>
                <a:srgbClr val="002060"/>
              </a:solidFill>
              <a:ea typeface="ＭＳ Ｐゴシック" pitchFamily="34" charset="-128"/>
            </a:endParaRPr>
          </a:p>
          <a:p>
            <a:pPr marL="457200" indent="-457200">
              <a:buClr>
                <a:srgbClr val="FF0000"/>
              </a:buClr>
              <a:buSzPct val="100000"/>
              <a:buFont typeface="Wingdings" pitchFamily="2" charset="2"/>
              <a:buChar char="p"/>
              <a:defRPr/>
            </a:pPr>
            <a:endParaRPr lang="en-US" b="1" dirty="0">
              <a:solidFill>
                <a:srgbClr val="002060"/>
              </a:solidFill>
              <a:ea typeface="ＭＳ Ｐゴシック" pitchFamily="34" charset="-128"/>
            </a:endParaRPr>
          </a:p>
          <a:p>
            <a:pPr marL="265176" indent="-265176">
              <a:buClr>
                <a:srgbClr val="FF0000"/>
              </a:buClr>
              <a:buNone/>
              <a:defRPr/>
            </a:pPr>
            <a:endParaRPr lang="en-US" sz="12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3430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133600"/>
            <a:ext cx="10363200" cy="36576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Clr>
                <a:srgbClr val="FF0000"/>
              </a:buClr>
              <a:buSzPct val="100000"/>
              <a:buBlip>
                <a:blip r:embed="rId2"/>
              </a:buBlip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Go to community meetings about 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voting</a:t>
            </a:r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  <a:buClr>
                <a:srgbClr val="FF0000"/>
              </a:buClr>
              <a:buSzPct val="100000"/>
              <a:buBlip>
                <a:blip r:embed="rId2"/>
              </a:buBlip>
            </a:pP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Use social media to share information about voting</a:t>
            </a:r>
          </a:p>
          <a:p>
            <a:pPr>
              <a:spcAft>
                <a:spcPts val="1800"/>
              </a:spcAft>
              <a:buClr>
                <a:srgbClr val="FF0000"/>
              </a:buClr>
              <a:buSzPct val="100000"/>
              <a:buBlip>
                <a:blip r:embed="rId2"/>
              </a:buBlip>
            </a:pP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Work 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with community groups to educate people about voting</a:t>
            </a:r>
          </a:p>
          <a:p>
            <a:pPr marL="457200" indent="-457200">
              <a:buClr>
                <a:srgbClr val="FF0000"/>
              </a:buClr>
              <a:buSzPct val="100000"/>
              <a:buFont typeface="Wingdings" pitchFamily="2" charset="2"/>
              <a:buChar char="p"/>
            </a:pPr>
            <a:endParaRPr lang="en-US" altLang="en-US" sz="1200" dirty="0">
              <a:solidFill>
                <a:srgbClr val="002060"/>
              </a:solidFill>
              <a:ea typeface="ＭＳ Ｐゴシック" pitchFamily="34" charset="-128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447800" y="425450"/>
            <a:ext cx="9982200" cy="1098550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Civic Engagement: 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Getting your voice heard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329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7822</TotalTime>
  <Words>257</Words>
  <Application>Microsoft Office PowerPoint</Application>
  <PresentationFormat>Custom</PresentationFormat>
  <Paragraphs>53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Topic 8 Civic Engagement: Get Involved with Your Voting Community</vt:lpstr>
      <vt:lpstr>Ways to Get Involved  in Voting</vt:lpstr>
      <vt:lpstr>Ways to Get Involved  in Voting</vt:lpstr>
      <vt:lpstr>Ways to Get Involved  in Voting</vt:lpstr>
      <vt:lpstr>PowerPoint Presentation</vt:lpstr>
      <vt:lpstr>Ways to Get Involved in Voting</vt:lpstr>
      <vt:lpstr>PowerPoint Presentation</vt:lpstr>
      <vt:lpstr>Civic Engagement:  Getting your voice heard</vt:lpstr>
      <vt:lpstr>PowerPoint Presentation</vt:lpstr>
      <vt:lpstr>Survey time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Involved:  Building a Voting Community</dc:title>
  <dc:creator>SPEAK</dc:creator>
  <cp:lastModifiedBy>SPEAK</cp:lastModifiedBy>
  <cp:revision>15</cp:revision>
  <dcterms:created xsi:type="dcterms:W3CDTF">2020-02-03T19:07:49Z</dcterms:created>
  <dcterms:modified xsi:type="dcterms:W3CDTF">2020-03-03T07:37:57Z</dcterms:modified>
</cp:coreProperties>
</file>