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8" r:id="rId8"/>
    <p:sldId id="270" r:id="rId9"/>
    <p:sldId id="264" r:id="rId10"/>
    <p:sldId id="273" r:id="rId11"/>
    <p:sldId id="265" r:id="rId12"/>
    <p:sldId id="274" r:id="rId13"/>
    <p:sldId id="266" r:id="rId14"/>
    <p:sldId id="275" r:id="rId15"/>
    <p:sldId id="263" r:id="rId16"/>
    <p:sldId id="271" r:id="rId17"/>
    <p:sldId id="269" r:id="rId18"/>
    <p:sldId id="272" r:id="rId19"/>
    <p:sldId id="26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96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2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0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2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9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4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6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31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7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3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2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8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2797E-91EE-4B62-98BE-961CEC5AE80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B7CF3-4959-4A1F-AD2E-62F1C5315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7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81200" y="3962400"/>
            <a:ext cx="9067800" cy="2209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Topic 6</a:t>
            </a:r>
            <a:b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Ways </a:t>
            </a: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to Learn About Candidates and Issues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57175"/>
            <a:ext cx="65024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31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Sally/Sam Socialite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10591800" cy="4648201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say: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you like my suit?”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Lets have our picture taken together. I love photo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ops.” 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special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friends.”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can’t answer any questions now because I have an important appointment to get my hair done.”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know what’s best for my special friends”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61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Carrie/Carl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10591800" cy="480059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Have you ever had someone really listen to you and think that your ideas are interesting? This is how Carrie/ Carl talks to others in the </a:t>
            </a:r>
            <a:r>
              <a:rPr lang="en-US" dirty="0" smtClean="0">
                <a:solidFill>
                  <a:schemeClr val="bg1"/>
                </a:solidFill>
              </a:rPr>
              <a:t>training.  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Things </a:t>
            </a:r>
            <a:r>
              <a:rPr lang="en-US" dirty="0">
                <a:solidFill>
                  <a:schemeClr val="bg1"/>
                </a:solidFill>
              </a:rPr>
              <a:t>you can do: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Shake </a:t>
            </a:r>
            <a:r>
              <a:rPr lang="en-US" dirty="0">
                <a:solidFill>
                  <a:schemeClr val="bg1"/>
                </a:solidFill>
              </a:rPr>
              <a:t>hands with </a:t>
            </a:r>
            <a:r>
              <a:rPr lang="en-US" dirty="0" smtClean="0">
                <a:solidFill>
                  <a:schemeClr val="bg1"/>
                </a:solidFill>
              </a:rPr>
              <a:t>people	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Listen </a:t>
            </a:r>
            <a:r>
              <a:rPr lang="en-US" dirty="0">
                <a:solidFill>
                  <a:schemeClr val="bg1"/>
                </a:solidFill>
              </a:rPr>
              <a:t>to what people have to say </a:t>
            </a: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527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Carrie/Carl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1"/>
            <a:ext cx="10591800" cy="480059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Things </a:t>
            </a:r>
            <a:r>
              <a:rPr lang="en-US" dirty="0">
                <a:solidFill>
                  <a:schemeClr val="bg1"/>
                </a:solidFill>
              </a:rPr>
              <a:t>you can say: 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Do you remember me? I came to your meeting last </a:t>
            </a:r>
            <a:r>
              <a:rPr lang="en-US" dirty="0" smtClean="0">
                <a:solidFill>
                  <a:schemeClr val="bg1"/>
                </a:solidFill>
              </a:rPr>
              <a:t>month.” 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 voted on issues about closing </a:t>
            </a:r>
            <a:r>
              <a:rPr lang="en-US" dirty="0" smtClean="0">
                <a:solidFill>
                  <a:schemeClr val="bg1"/>
                </a:solidFill>
              </a:rPr>
              <a:t>institutions.” 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 spent time with your group when you had  </a:t>
            </a:r>
            <a:r>
              <a:rPr lang="en-US" dirty="0" smtClean="0">
                <a:solidFill>
                  <a:schemeClr val="bg1"/>
                </a:solidFill>
              </a:rPr>
              <a:t>legislative day.” 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 believe that people with disabilities are People First so I always use People First language.”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 voted so that people with disabilities could have community </a:t>
            </a:r>
            <a:r>
              <a:rPr lang="en-US" dirty="0" smtClean="0">
                <a:solidFill>
                  <a:schemeClr val="bg1"/>
                </a:solidFill>
              </a:rPr>
              <a:t>jobs.”      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Call me at 1-800-CARRIE (or CARL</a:t>
            </a:r>
            <a:r>
              <a:rPr lang="en-US" dirty="0" smtClean="0">
                <a:solidFill>
                  <a:schemeClr val="bg1"/>
                </a:solidFill>
              </a:rPr>
              <a:t>).”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62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Lilly/Leo Legislator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668000" cy="480059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</a:rPr>
              <a:t>Have you ever had someone that talks to you but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doesn’t give you any information? This is how Lilly/Leo talks to others in the </a:t>
            </a:r>
            <a:r>
              <a:rPr lang="en-US" dirty="0" smtClean="0">
                <a:solidFill>
                  <a:schemeClr val="bg1"/>
                </a:solidFill>
              </a:rPr>
              <a:t>training.  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Things </a:t>
            </a:r>
            <a:r>
              <a:rPr lang="en-US" dirty="0">
                <a:solidFill>
                  <a:schemeClr val="bg1"/>
                </a:solidFill>
              </a:rPr>
              <a:t>you can do: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Shake </a:t>
            </a:r>
            <a:r>
              <a:rPr lang="en-US" dirty="0">
                <a:solidFill>
                  <a:schemeClr val="bg1"/>
                </a:solidFill>
              </a:rPr>
              <a:t>people’s hands </a:t>
            </a:r>
          </a:p>
        </p:txBody>
      </p:sp>
    </p:spTree>
    <p:extLst>
      <p:ext uri="{BB962C8B-B14F-4D97-AF65-F5344CB8AC3E}">
        <p14:creationId xmlns:p14="http://schemas.microsoft.com/office/powerpoint/2010/main" val="1684214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Lilly/Leo Legislator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10668000" cy="4800599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Things </a:t>
            </a:r>
            <a:r>
              <a:rPr lang="en-US" dirty="0">
                <a:solidFill>
                  <a:schemeClr val="bg1"/>
                </a:solidFill>
              </a:rPr>
              <a:t>you can say: 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 think I know your issues.”  </a:t>
            </a:r>
            <a:endParaRPr lang="en-US" dirty="0" smtClean="0">
              <a:solidFill>
                <a:schemeClr val="bg1"/>
              </a:solidFill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I’m really busy and working very hard for you”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 am on the board of traditional sheltered </a:t>
            </a:r>
            <a:r>
              <a:rPr lang="en-US" dirty="0" smtClean="0">
                <a:solidFill>
                  <a:schemeClr val="bg1"/>
                </a:solidFill>
              </a:rPr>
              <a:t>workshops </a:t>
            </a:r>
            <a:r>
              <a:rPr lang="en-US" dirty="0">
                <a:solidFill>
                  <a:schemeClr val="bg1"/>
                </a:solidFill>
              </a:rPr>
              <a:t>and have gotten donations from nursing home groups.”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 care about the people in my district. I am really busy doing really good work for everyone.”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>
                <a:solidFill>
                  <a:schemeClr val="bg1"/>
                </a:solidFill>
              </a:rPr>
              <a:t>I am sorry, my staff will have to get back to you on that issue.” </a:t>
            </a:r>
          </a:p>
        </p:txBody>
      </p:sp>
    </p:spTree>
    <p:extLst>
      <p:ext uri="{BB962C8B-B14F-4D97-AF65-F5344CB8AC3E}">
        <p14:creationId xmlns:p14="http://schemas.microsoft.com/office/powerpoint/2010/main" val="2291722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>
          <a:xfrm>
            <a:off x="1447800" y="274638"/>
            <a:ext cx="9906000" cy="1020762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Activity 1: Meeting Candidate questions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Questions to ask the group:</a:t>
            </a:r>
          </a:p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Who would you vote for?</a:t>
            </a:r>
          </a:p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Why did you vote for them? </a:t>
            </a:r>
          </a:p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What would change your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mind about them?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59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2: Candidate Debate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members to role play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Interviewer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1</a:t>
            </a:r>
          </a:p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2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514600"/>
            <a:ext cx="487679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2: Candidate Debate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1"/>
            <a:ext cx="10439400" cy="48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questions to ask about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issues: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working in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settings be paid minimum wage?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 can voting be more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accessible for people with disabilities?</a:t>
            </a:r>
          </a:p>
          <a:p>
            <a:pPr lvl="0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your thoughts on the marriage penalty against people with disabilities?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in support of Medicaid waiver funds being used to purchase assistive technology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6217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2: 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andidate Debate </a:t>
            </a:r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1"/>
            <a:ext cx="10515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question,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the participants which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they agreed with on that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who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the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answered the way the participant’s like,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winner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657600"/>
            <a:ext cx="4876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27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ever attended an election results party?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</a:p>
          <a:p>
            <a:pPr lvl="0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4097824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to Learn About 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Candidates and Issues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3810000"/>
            <a:ext cx="10439400" cy="25908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Have a Legislative Day</a:t>
            </a:r>
          </a:p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Call for an appointment with your legislator</a:t>
            </a:r>
          </a:p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Look up candidates voting records</a:t>
            </a:r>
          </a:p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Read your local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newspaper </a:t>
            </a: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64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9776" y="533400"/>
            <a:ext cx="8201025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to Learn About 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Candidates and Issues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3429000"/>
            <a:ext cx="10287000" cy="2971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Read your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ample Ballot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Ask someone you trust to review the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Sample Ballot with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you</a:t>
            </a:r>
          </a:p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Talk with family and friends</a:t>
            </a:r>
          </a:p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Listen to the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radio,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TV and talk shows</a:t>
            </a:r>
          </a:p>
          <a:p>
            <a:pPr marL="265176" indent="-265176">
              <a:lnSpc>
                <a:spcPct val="90000"/>
              </a:lnSpc>
              <a:buClr>
                <a:srgbClr val="FF0000"/>
              </a:buClr>
              <a:buNone/>
              <a:defRPr/>
            </a:pPr>
            <a:endParaRPr lang="en-US" dirty="0">
              <a:solidFill>
                <a:srgbClr val="00206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265176" indent="-265176">
              <a:lnSpc>
                <a:spcPct val="90000"/>
              </a:lnSpc>
              <a:buClr>
                <a:srgbClr val="FF0000"/>
              </a:buClr>
              <a:buNone/>
              <a:defRPr/>
            </a:pPr>
            <a:endParaRPr lang="en-US" sz="1400" dirty="0">
              <a:solidFill>
                <a:srgbClr val="00206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3517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8664" y="533400"/>
            <a:ext cx="8212137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to Learn About 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Candidates and Issues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2667000"/>
            <a:ext cx="10439400" cy="3733800"/>
          </a:xfrm>
        </p:spPr>
        <p:txBody>
          <a:bodyPr>
            <a:normAutofit/>
          </a:bodyPr>
          <a:lstStyle/>
          <a:p>
            <a:pPr marL="265176" indent="-265176">
              <a:lnSpc>
                <a:spcPct val="90000"/>
              </a:lnSpc>
              <a:buClr>
                <a:srgbClr val="FF0000"/>
              </a:buClr>
              <a:buNone/>
              <a:defRPr/>
            </a:pPr>
            <a:endParaRPr lang="en-US" sz="800" dirty="0">
              <a:solidFill>
                <a:srgbClr val="002060"/>
              </a:solidFill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Tell stories and share your voting experiences with others</a:t>
            </a:r>
          </a:p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Make a checklist of what is important to you and check if the candidates share your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idea</a:t>
            </a:r>
          </a:p>
          <a:p>
            <a:pPr>
              <a:lnSpc>
                <a:spcPct val="90000"/>
              </a:lnSpc>
              <a:spcAft>
                <a:spcPts val="250"/>
              </a:spcAft>
              <a:buClr>
                <a:srgbClr val="FF0000"/>
              </a:buClr>
              <a:buSzPct val="100000"/>
              <a:buBlip>
                <a:blip r:embed="rId2"/>
              </a:buBlip>
              <a:defRPr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Interview Candidates on where they stand on disability issues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99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5175" y="533400"/>
            <a:ext cx="8193088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Ways to Learn About 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Candidates and Issues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590800"/>
            <a:ext cx="10591800" cy="3657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50"/>
              </a:spcAft>
              <a:buClr>
                <a:srgbClr val="FF0000"/>
              </a:buClr>
              <a:buSzPct val="101000"/>
              <a:buBlip>
                <a:blip r:embed="rId2"/>
              </a:buBlip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Educate and work with parents,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self advocates 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and staff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50"/>
              </a:spcAft>
              <a:buClr>
                <a:srgbClr val="FF0000"/>
              </a:buClr>
              <a:buSzPct val="101000"/>
              <a:buBlip>
                <a:blip r:embed="rId2"/>
              </a:buBlip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Invite someone from the League of Woman Voters 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250"/>
              </a:spcAft>
              <a:buClr>
                <a:srgbClr val="FF0000"/>
              </a:buClr>
              <a:buSzPct val="101000"/>
              <a:buBlip>
                <a:blip r:embed="rId2"/>
              </a:buBlip>
            </a:pP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Invite an elected officials to speak with your </a:t>
            </a:r>
            <a:r>
              <a:rPr lang="en-US" altLang="en-US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group</a:t>
            </a:r>
          </a:p>
          <a:p>
            <a:pPr marL="0" indent="0">
              <a:lnSpc>
                <a:spcPct val="90000"/>
              </a:lnSpc>
              <a:spcBef>
                <a:spcPts val="1200"/>
              </a:spcBef>
              <a:spcAft>
                <a:spcPts val="250"/>
              </a:spcAft>
              <a:buClr>
                <a:srgbClr val="FF0000"/>
              </a:buClr>
              <a:buSzPct val="101000"/>
              <a:buNone/>
            </a:pPr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1200"/>
              </a:spcBef>
              <a:spcAft>
                <a:spcPts val="250"/>
              </a:spcAft>
              <a:buClr>
                <a:srgbClr val="FF0000"/>
              </a:buClr>
              <a:buSzPct val="100000"/>
              <a:buFont typeface="Wingdings" pitchFamily="2" charset="2"/>
              <a:buChar char="«"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What are some of the other ways you can learn about the candidates and issues?</a:t>
            </a:r>
          </a:p>
        </p:txBody>
      </p:sp>
    </p:spTree>
    <p:extLst>
      <p:ext uri="{BB962C8B-B14F-4D97-AF65-F5344CB8AC3E}">
        <p14:creationId xmlns:p14="http://schemas.microsoft.com/office/powerpoint/2010/main" val="270231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57400" y="4114800"/>
            <a:ext cx="8077200" cy="1752600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Role Play: </a:t>
            </a:r>
            <a:b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Meeting Candidates</a:t>
            </a:r>
          </a:p>
        </p:txBody>
      </p:sp>
      <p:pic>
        <p:nvPicPr>
          <p:cNvPr id="50180" name="Picture 2" descr="C:\Documents and Settings\bowenh\Local Settings\Temporary Internet Files\Content.IE5\AX7C543Q\MP90040259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1" y="776288"/>
            <a:ext cx="2468563" cy="219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7" descr="C:\Documents and Settings\bowenh\Local Settings\Temporary Internet Files\Content.IE5\CJJIMT04\MP90044306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762000"/>
            <a:ext cx="25908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80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74638"/>
            <a:ext cx="10134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Select Candidate Activities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4394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1: Meeting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2: Interview Candidates</a:t>
            </a:r>
          </a:p>
        </p:txBody>
      </p:sp>
    </p:spTree>
    <p:extLst>
      <p:ext uri="{BB962C8B-B14F-4D97-AF65-F5344CB8AC3E}">
        <p14:creationId xmlns:p14="http://schemas.microsoft.com/office/powerpoint/2010/main" val="390784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 1: Meeting Candidates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1"/>
            <a:ext cx="10287000" cy="4800599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the three members who agreed to help with the role play their character cards and props.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them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Sally/Sam Socialite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Carrie/Carl Community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Lilly/Leo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Legislator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candidate character 3-5 minutes to talk to the group about why they are the best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candidate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vote for.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204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Sally/Sam Socialite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10591800" cy="4724401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ever had someone treat you like you were a baby? This is how Sally talks to others in the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training. </a:t>
            </a:r>
          </a:p>
          <a:p>
            <a:pPr>
              <a:buBlip>
                <a:blip r:embed="rId2"/>
              </a:buBlip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Things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do: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candy 	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on the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268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694</Words>
  <Application>Microsoft Office PowerPoint</Application>
  <PresentationFormat>Custom</PresentationFormat>
  <Paragraphs>94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Topic 6 Ways to Learn About Candidates and Issues</vt:lpstr>
      <vt:lpstr>Ways to Learn About  Candidates and Issues</vt:lpstr>
      <vt:lpstr>Ways to Learn About  Candidates and Issues</vt:lpstr>
      <vt:lpstr>Ways to Learn About  Candidates and Issues</vt:lpstr>
      <vt:lpstr>Ways to Learn About  Candidates and Issues</vt:lpstr>
      <vt:lpstr>Role Play:  Meeting Candidates</vt:lpstr>
      <vt:lpstr>How to Select Candidate Activities</vt:lpstr>
      <vt:lpstr>Activity 1: Meeting Candidates</vt:lpstr>
      <vt:lpstr>Sally/Sam Socialite</vt:lpstr>
      <vt:lpstr>Sally/Sam Socialite</vt:lpstr>
      <vt:lpstr>Carrie/Carl Community</vt:lpstr>
      <vt:lpstr>Carrie/Carl Community</vt:lpstr>
      <vt:lpstr>Lilly/Leo Legislator</vt:lpstr>
      <vt:lpstr>Lilly/Leo Legislator</vt:lpstr>
      <vt:lpstr>Activity 1: Meeting Candidate questions</vt:lpstr>
      <vt:lpstr>Activity 2: Candidate Debate </vt:lpstr>
      <vt:lpstr>Activity 2: Candidate Debate </vt:lpstr>
      <vt:lpstr>Activity 2: Candidate Debate </vt:lpstr>
      <vt:lpstr>Survey time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to Learn About Candidates and Issues</dc:title>
  <dc:creator>SPEAK</dc:creator>
  <cp:lastModifiedBy>SPEAK</cp:lastModifiedBy>
  <cp:revision>21</cp:revision>
  <dcterms:created xsi:type="dcterms:W3CDTF">2020-02-03T18:05:06Z</dcterms:created>
  <dcterms:modified xsi:type="dcterms:W3CDTF">2020-03-03T05:45:24Z</dcterms:modified>
</cp:coreProperties>
</file>