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5" r:id="rId4"/>
    <p:sldId id="266" r:id="rId5"/>
    <p:sldId id="259" r:id="rId6"/>
    <p:sldId id="260" r:id="rId7"/>
    <p:sldId id="264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70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4C98-DAF7-4785-A7A5-C513BCA2D7D3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68E79-14F5-4CE3-8A20-EE7403C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F493B7-F073-4BE1-89D3-C4CDF493E90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302FBE-24B5-4B52-9C1D-0B0F1E3D07C8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BB0CD42-6057-49CB-AB7E-7EE67FD4E290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2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8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08D0-915D-4BE4-B798-010EA5FE030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4114801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Topic 5</a:t>
            </a:r>
            <a:b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How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Do You Vote?</a:t>
            </a: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4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http://vectorsforum.com/uploads/7074/UNCLE_SAM_ALONE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r="2133" b="35732"/>
          <a:stretch>
            <a:fillRect/>
          </a:stretch>
        </p:blipFill>
        <p:spPr bwMode="auto">
          <a:xfrm>
            <a:off x="10304010" y="2829092"/>
            <a:ext cx="1318531" cy="151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57200"/>
            <a:ext cx="8220075" cy="762000"/>
          </a:xfrm>
        </p:spPr>
        <p:txBody>
          <a:bodyPr rtlCol="0"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Vote?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42998" y="1524000"/>
            <a:ext cx="9161011" cy="48331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Mail in my ballot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 a touch-screen voting machine at a polling place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 a paper ballot at a polling place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Mail in or absentee ballot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Early voting at the polling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place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SzPct val="100000"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are other ways that people can vote?</a:t>
            </a:r>
          </a:p>
        </p:txBody>
      </p:sp>
      <p:sp>
        <p:nvSpPr>
          <p:cNvPr id="8" name="Double Wave 7"/>
          <p:cNvSpPr/>
          <p:nvPr/>
        </p:nvSpPr>
        <p:spPr>
          <a:xfrm>
            <a:off x="9972675" y="4267200"/>
            <a:ext cx="1981200" cy="457200"/>
          </a:xfrm>
          <a:prstGeom prst="doubleWave">
            <a:avLst>
              <a:gd name="adj1" fmla="val 6250"/>
              <a:gd name="adj2" fmla="val 456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“I’m talking to you”</a:t>
            </a:r>
          </a:p>
        </p:txBody>
      </p:sp>
    </p:spTree>
    <p:extLst>
      <p:ext uri="{BB962C8B-B14F-4D97-AF65-F5344CB8AC3E}">
        <p14:creationId xmlns:p14="http://schemas.microsoft.com/office/powerpoint/2010/main" val="29037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in Ballots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103632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Mailed to you weeks ahead with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Sample Ballot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drop off your ballot at any polling place if you forget to mail it on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290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ballot at polling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will be given to you at the polling place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bring your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Sample Ballot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have someone you trust go with you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request for help from 2 poll workers</a:t>
            </a:r>
          </a:p>
        </p:txBody>
      </p:sp>
    </p:spTree>
    <p:extLst>
      <p:ext uri="{BB962C8B-B14F-4D97-AF65-F5344CB8AC3E}">
        <p14:creationId xmlns:p14="http://schemas.microsoft.com/office/powerpoint/2010/main" val="94029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457200"/>
            <a:ext cx="8183563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Machines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Rectangle 3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791200" cy="4525963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457200" indent="-457200">
              <a:spcAft>
                <a:spcPts val="250"/>
              </a:spcAft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types of voting machines</a:t>
            </a:r>
          </a:p>
          <a:p>
            <a:pPr marL="457200" indent="-457200">
              <a:spcAft>
                <a:spcPts val="250"/>
              </a:spcAft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address for your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marL="457200" indent="-457200">
              <a:spcAft>
                <a:spcPts val="250"/>
              </a:spcAft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where people can find info about your state voting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39000" y="1981200"/>
            <a:ext cx="4419600" cy="3886200"/>
          </a:xfrm>
          <a:noFill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picture or video here about your state voting machine. Or a map of which counties use different voting machines.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3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57200"/>
            <a:ext cx="8266113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Possible Polling Places</a:t>
            </a: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828800"/>
            <a:ext cx="193211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hurc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805126"/>
            <a:ext cx="19386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18" y="4114800"/>
            <a:ext cx="20522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b="18082"/>
          <a:stretch>
            <a:fillRect/>
          </a:stretch>
        </p:blipFill>
        <p:spPr bwMode="auto">
          <a:xfrm>
            <a:off x="5334000" y="4114800"/>
            <a:ext cx="19614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native american chapter hous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08174"/>
            <a:ext cx="182727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3201" y="320040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4785" y="3187083"/>
            <a:ext cx="3020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1870" y="3200400"/>
            <a:ext cx="2569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house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8191" y="5482269"/>
            <a:ext cx="3296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department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4301" y="5486400"/>
            <a:ext cx="1802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4762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Possible Polling Places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9200" y="1600200"/>
            <a:ext cx="9372600" cy="48005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Recreational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</a:rPr>
              <a:t>City </a:t>
            </a:r>
            <a:r>
              <a:rPr lang="en-US" altLang="en-US" sz="3200" dirty="0" smtClean="0">
                <a:solidFill>
                  <a:schemeClr val="bg1"/>
                </a:solidFill>
                <a:latin typeface="Arial" pitchFamily="34" charset="0"/>
              </a:rPr>
              <a:t>Hall or County 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Courthouse</a:t>
            </a:r>
            <a:endParaRPr lang="en-US" altLang="en-US" sz="3200" dirty="0" smtClean="0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 smtClean="0">
                <a:solidFill>
                  <a:schemeClr val="bg1"/>
                </a:solidFill>
                <a:latin typeface="Arial" pitchFamily="34" charset="0"/>
              </a:rPr>
              <a:t>Senior Center</a:t>
            </a:r>
          </a:p>
          <a:p>
            <a:pPr>
              <a:lnSpc>
                <a:spcPct val="9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 smtClean="0">
                <a:solidFill>
                  <a:schemeClr val="bg1"/>
                </a:solidFill>
                <a:latin typeface="Arial" pitchFamily="34" charset="0"/>
              </a:rPr>
              <a:t>Restaurant</a:t>
            </a:r>
            <a:endParaRPr lang="en-US" alt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</a:rPr>
              <a:t>Fire </a:t>
            </a:r>
            <a:r>
              <a:rPr lang="en-US" altLang="en-US" sz="3200" dirty="0" smtClean="0">
                <a:solidFill>
                  <a:schemeClr val="bg1"/>
                </a:solidFill>
                <a:latin typeface="Arial" pitchFamily="34" charset="0"/>
              </a:rPr>
              <a:t>station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p"/>
            </a:pPr>
            <a:endParaRPr lang="en-US" alt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other possible polling places?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endParaRPr lang="en-US" alt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endParaRPr lang="en-US" altLang="en-US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-76200" y="434340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p"/>
            </a:pPr>
            <a:endParaRPr lang="en-US" altLang="en-US" sz="32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10515600" cy="41449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Call ahead of time to have accessible materials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Address of polling place</a:t>
            </a:r>
          </a:p>
          <a:p>
            <a:pPr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</a:rPr>
              <a:t>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876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1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been a Poll Worker?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6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243</Words>
  <Application>Microsoft Office PowerPoint</Application>
  <PresentationFormat>Custom</PresentationFormat>
  <Paragraphs>48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Topic 5 How Do You Vote?</vt:lpstr>
      <vt:lpstr>How Do You Vote?</vt:lpstr>
      <vt:lpstr>Mail in Ballots</vt:lpstr>
      <vt:lpstr>Paper ballot at polling place</vt:lpstr>
      <vt:lpstr>Voting Machines</vt:lpstr>
      <vt:lpstr>Possible Polling Places</vt:lpstr>
      <vt:lpstr>Possible Polling Places</vt:lpstr>
      <vt:lpstr>Plan Your Vote Day</vt:lpstr>
      <vt:lpstr>Survey time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Vote?</dc:title>
  <dc:creator>SPEAK</dc:creator>
  <cp:lastModifiedBy>SPEAK</cp:lastModifiedBy>
  <cp:revision>18</cp:revision>
  <dcterms:created xsi:type="dcterms:W3CDTF">2020-02-03T18:06:14Z</dcterms:created>
  <dcterms:modified xsi:type="dcterms:W3CDTF">2020-03-03T00:16:50Z</dcterms:modified>
</cp:coreProperties>
</file>