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68" autoAdjust="0"/>
  </p:normalViewPr>
  <p:slideViewPr>
    <p:cSldViewPr>
      <p:cViewPr>
        <p:scale>
          <a:sx n="110" d="100"/>
          <a:sy n="110" d="100"/>
        </p:scale>
        <p:origin x="-4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9FE74-77C8-41EC-9274-A1477D47F199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9985-8722-48AE-B81D-88566E4EF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5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44CA203-E8D2-43AE-B80E-05EAAD7157E7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</a:pPr>
            <a:endParaRPr lang="en-US" altLang="en-US" b="1">
              <a:solidFill>
                <a:srgbClr val="92D05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Clr>
                <a:srgbClr val="FF0000"/>
              </a:buClr>
            </a:pPr>
            <a:endParaRPr lang="en-US" altLang="en-US" b="1">
              <a:solidFill>
                <a:srgbClr val="92D05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FFAC10D-B682-424A-A6A8-F727B62D1306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2A7B72D-EE87-48E5-9CB2-30D11DA44397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F5BF5B5-F6C0-45F5-8335-06D0CDC2957B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F7920FE-5B4E-4759-830C-1EFAEB9C6BBB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506F-2C2C-4286-ADD7-12A3CE07A95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06C4-6B0D-4A02-ACD8-D9779DE3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2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506F-2C2C-4286-ADD7-12A3CE07A95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06C4-6B0D-4A02-ACD8-D9779DE3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8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506F-2C2C-4286-ADD7-12A3CE07A95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06C4-6B0D-4A02-ACD8-D9779DE3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9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506F-2C2C-4286-ADD7-12A3CE07A95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06C4-6B0D-4A02-ACD8-D9779DE3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3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506F-2C2C-4286-ADD7-12A3CE07A95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06C4-6B0D-4A02-ACD8-D9779DE3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8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506F-2C2C-4286-ADD7-12A3CE07A95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06C4-6B0D-4A02-ACD8-D9779DE3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3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506F-2C2C-4286-ADD7-12A3CE07A95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06C4-6B0D-4A02-ACD8-D9779DE3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6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506F-2C2C-4286-ADD7-12A3CE07A95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06C4-6B0D-4A02-ACD8-D9779DE3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5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506F-2C2C-4286-ADD7-12A3CE07A95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06C4-6B0D-4A02-ACD8-D9779DE3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1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506F-2C2C-4286-ADD7-12A3CE07A95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06C4-6B0D-4A02-ACD8-D9779DE3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4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506F-2C2C-4286-ADD7-12A3CE07A95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06C4-6B0D-4A02-ACD8-D9779DE3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8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5506F-2C2C-4286-ADD7-12A3CE07A95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706C4-6B0D-4A02-ACD8-D9779DE3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5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3962401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Topic 4</a:t>
            </a:r>
            <a:b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Rights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and Responsibilities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42" y="228600"/>
            <a:ext cx="650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5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8229600" cy="746125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Voting Responsibilities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3000" y="2057401"/>
            <a:ext cx="10591799" cy="2670175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  <a:buBlip>
                <a:blip r:embed="rId3"/>
              </a:buBlip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Get involved, in other ways, with voting and elections. </a:t>
            </a:r>
          </a:p>
          <a:p>
            <a:pPr>
              <a:buClr>
                <a:srgbClr val="FF0000"/>
              </a:buClr>
              <a:buSzPct val="100000"/>
              <a:buBlip>
                <a:blip r:embed="rId3"/>
              </a:buBlip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Call your Election Board to find out where you can register to vote and </a:t>
            </a:r>
            <a:r>
              <a:rPr lang="en-US" b="1" cap="all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vote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on Election Day.</a:t>
            </a:r>
          </a:p>
        </p:txBody>
      </p:sp>
      <p:pic>
        <p:nvPicPr>
          <p:cNvPr id="39941" name="Picture 9" descr="Ph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4495800"/>
            <a:ext cx="19875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33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1"/>
            <a:ext cx="8134350" cy="746125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Voting Responsibilities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10515600" cy="4724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00"/>
              </a:spcAft>
              <a:buClr>
                <a:srgbClr val="FF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Ask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 poll worker for voting information in Braille, in large print, or in other accessible formats.</a:t>
            </a:r>
          </a:p>
          <a:p>
            <a:pPr>
              <a:lnSpc>
                <a:spcPct val="110000"/>
              </a:lnSpc>
              <a:spcAft>
                <a:spcPts val="100"/>
              </a:spcAft>
              <a:buClr>
                <a:srgbClr val="FF0000"/>
              </a:buClr>
              <a:buSzPct val="100000"/>
              <a:buBlip>
                <a:blip r:embed="rId3"/>
              </a:buBlip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100"/>
              </a:spcAft>
              <a:buClr>
                <a:srgbClr val="FF0000"/>
              </a:buClr>
              <a:buSzPct val="100000"/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100"/>
              </a:spcAft>
              <a:buClr>
                <a:srgbClr val="FF0000"/>
              </a:buClr>
              <a:buSzPct val="100000"/>
              <a:buBlip>
                <a:blip r:embed="rId3"/>
              </a:buBlip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League of Woman Voters is available to support you in getting information on candidates and issues. In some states they make an “easy to read” voters guide.</a:t>
            </a:r>
          </a:p>
        </p:txBody>
      </p:sp>
      <p:pic>
        <p:nvPicPr>
          <p:cNvPr id="4096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057400"/>
            <a:ext cx="200079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6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533400"/>
            <a:ext cx="8183563" cy="1295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My Vote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Jeff Ridgeway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667000"/>
            <a:ext cx="9982199" cy="3657600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90000"/>
              </a:lnSpc>
              <a:spcAft>
                <a:spcPts val="250"/>
              </a:spcAft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They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say I can’t vote</a:t>
            </a:r>
          </a:p>
          <a:p>
            <a:pPr marL="457200" indent="-457200" algn="ctr">
              <a:lnSpc>
                <a:spcPct val="90000"/>
              </a:lnSpc>
              <a:spcAft>
                <a:spcPts val="250"/>
              </a:spcAft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They say the decision is not mine</a:t>
            </a:r>
          </a:p>
          <a:p>
            <a:pPr marL="457200" indent="-457200" algn="ctr">
              <a:lnSpc>
                <a:spcPct val="90000"/>
              </a:lnSpc>
              <a:spcAft>
                <a:spcPts val="250"/>
              </a:spcAft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They say I don’t understand</a:t>
            </a:r>
          </a:p>
          <a:p>
            <a:pPr marL="457200" indent="-457200" algn="ctr">
              <a:lnSpc>
                <a:spcPct val="90000"/>
              </a:lnSpc>
              <a:spcAft>
                <a:spcPts val="250"/>
              </a:spcAft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 guess they think they are being kind</a:t>
            </a:r>
          </a:p>
          <a:p>
            <a:pPr marL="457200" indent="-457200" algn="ctr">
              <a:lnSpc>
                <a:spcPct val="90000"/>
              </a:lnSpc>
              <a:spcAft>
                <a:spcPts val="250"/>
              </a:spcAft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 wonder what they would say or think </a:t>
            </a:r>
          </a:p>
          <a:p>
            <a:pPr marL="457200" indent="-457200" algn="ctr">
              <a:lnSpc>
                <a:spcPct val="90000"/>
              </a:lnSpc>
              <a:spcAft>
                <a:spcPts val="250"/>
              </a:spcAft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if they only 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knew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81000"/>
            <a:ext cx="2095499" cy="270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95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10515600" cy="4800600"/>
          </a:xfrm>
        </p:spPr>
        <p:txBody>
          <a:bodyPr>
            <a:normAutofit lnSpcReduction="10000"/>
          </a:bodyPr>
          <a:lstStyle/>
          <a:p>
            <a:pPr marL="457200" indent="-457200" algn="ctr">
              <a:lnSpc>
                <a:spcPct val="90000"/>
              </a:lnSpc>
              <a:spcAft>
                <a:spcPts val="250"/>
              </a:spcAft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That when they call the President “Our President”,</a:t>
            </a:r>
          </a:p>
          <a:p>
            <a:pPr marL="457200" indent="-457200" algn="ctr">
              <a:lnSpc>
                <a:spcPct val="90000"/>
              </a:lnSpc>
              <a:spcAft>
                <a:spcPts val="250"/>
              </a:spcAft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 want to call him mine too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</a:p>
          <a:p>
            <a:pPr indent="-457200" algn="ctr">
              <a:lnSpc>
                <a:spcPct val="110000"/>
              </a:lnSpc>
              <a:spcAft>
                <a:spcPts val="250"/>
              </a:spcAft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If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 never get the chance to vote, pulling the lever, punching the card or writing his name down.</a:t>
            </a:r>
          </a:p>
          <a:p>
            <a:pPr indent="-457200" algn="ctr">
              <a:lnSpc>
                <a:spcPct val="110000"/>
              </a:lnSpc>
              <a:spcAft>
                <a:spcPts val="250"/>
              </a:spcAft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 stay the same, dumb, misinformed, unchanged, </a:t>
            </a:r>
          </a:p>
          <a:p>
            <a:pPr indent="-457200" algn="ctr">
              <a:lnSpc>
                <a:spcPct val="110000"/>
              </a:lnSpc>
              <a:spcAft>
                <a:spcPts val="250"/>
              </a:spcAft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un-empowered.</a:t>
            </a:r>
          </a:p>
          <a:p>
            <a:pPr indent="-457200" algn="ctr">
              <a:lnSpc>
                <a:spcPct val="110000"/>
              </a:lnSpc>
              <a:spcAft>
                <a:spcPts val="250"/>
              </a:spcAft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That is what this world expects me to be. </a:t>
            </a:r>
          </a:p>
          <a:p>
            <a:pPr indent="-457200" algn="ctr">
              <a:lnSpc>
                <a:spcPct val="110000"/>
              </a:lnSpc>
              <a:spcAft>
                <a:spcPts val="250"/>
              </a:spcAft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But I want so much more.</a:t>
            </a:r>
          </a:p>
          <a:p>
            <a:pPr indent="-457200">
              <a:lnSpc>
                <a:spcPct val="110000"/>
              </a:lnSpc>
              <a:spcBef>
                <a:spcPts val="300"/>
              </a:spcBef>
              <a:buNone/>
            </a:pPr>
            <a:endParaRPr lang="en-US" altLang="en-US" sz="22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90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10210800" cy="4724400"/>
          </a:xfrm>
        </p:spPr>
        <p:txBody>
          <a:bodyPr/>
          <a:lstStyle/>
          <a:p>
            <a:pPr indent="-457200" algn="ctr">
              <a:lnSpc>
                <a:spcPct val="110000"/>
              </a:lnSpc>
              <a:spcAft>
                <a:spcPts val="250"/>
              </a:spcAft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 want to be the most educated, the most informed, the most totally changed, the most totally empowered person that I can be when I vote.</a:t>
            </a:r>
          </a:p>
          <a:p>
            <a:pPr indent="-457200" algn="ctr">
              <a:lnSpc>
                <a:spcPct val="110000"/>
              </a:lnSpc>
              <a:spcAft>
                <a:spcPts val="250"/>
              </a:spcAft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 can make a difference and then I can say with pride, “Not yours, not theirs, but my President, because I put him there.”</a:t>
            </a:r>
          </a:p>
          <a:p>
            <a:pPr indent="-457200">
              <a:lnSpc>
                <a:spcPct val="110000"/>
              </a:lnSpc>
              <a:spcBef>
                <a:spcPts val="300"/>
              </a:spcBef>
              <a:buNone/>
            </a:pPr>
            <a:endParaRPr lang="en-US" altLang="en-US" sz="22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43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10439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ever passed out candidate information?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2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304800"/>
            <a:ext cx="8228013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Voting Rights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Help America Vote Act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24000"/>
            <a:ext cx="10363200" cy="4833144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50"/>
              </a:spcAft>
              <a:buClr>
                <a:srgbClr val="FF0000"/>
              </a:buClr>
              <a:buNone/>
              <a:defRPr/>
            </a:pPr>
            <a:r>
              <a:rPr lang="en-US" b="1" dirty="0">
                <a:solidFill>
                  <a:schemeClr val="bg1"/>
                </a:solidFill>
                <a:ea typeface="ＭＳ Ｐゴシック" pitchFamily="34" charset="-128"/>
                <a:cs typeface="+mj-cs"/>
              </a:rPr>
              <a:t>(HAVA) </a:t>
            </a:r>
            <a:r>
              <a:rPr lang="en-US" b="1" dirty="0">
                <a:solidFill>
                  <a:schemeClr val="bg1"/>
                </a:solidFill>
                <a:ea typeface="ＭＳ Ｐゴシック" pitchFamily="34" charset="-128"/>
              </a:rPr>
              <a:t>is a federal law that makes voting  accessible and says states must:</a:t>
            </a:r>
          </a:p>
          <a:p>
            <a:pPr marL="457200" lvl="1" indent="-457200">
              <a:spcAft>
                <a:spcPts val="250"/>
              </a:spcAft>
              <a:buClr>
                <a:srgbClr val="FF0000"/>
              </a:buClr>
              <a:buFont typeface="Wingdings" pitchFamily="2" charset="2"/>
              <a:buChar char=""/>
              <a:defRPr/>
            </a:pPr>
            <a:r>
              <a:rPr lang="en-US" sz="3200" dirty="0">
                <a:solidFill>
                  <a:schemeClr val="bg1"/>
                </a:solidFill>
                <a:ea typeface="ＭＳ Ｐゴシック" pitchFamily="34" charset="-128"/>
              </a:rPr>
              <a:t>Make sure that everyone can vote privately and independently</a:t>
            </a:r>
          </a:p>
          <a:p>
            <a:pPr marL="457200" lvl="1" indent="-457200">
              <a:spcAft>
                <a:spcPts val="250"/>
              </a:spcAft>
              <a:buClr>
                <a:srgbClr val="FF0000"/>
              </a:buClr>
              <a:buFont typeface="Wingdings" pitchFamily="2" charset="2"/>
              <a:buChar char=""/>
              <a:defRPr/>
            </a:pPr>
            <a:r>
              <a:rPr lang="en-US" sz="3200" dirty="0">
                <a:solidFill>
                  <a:schemeClr val="bg1"/>
                </a:solidFill>
                <a:ea typeface="ＭＳ Ｐゴシック" pitchFamily="34" charset="-128"/>
              </a:rPr>
              <a:t>Set up a statewide system to give people provisional ballots if there is a question about whether they can vote</a:t>
            </a:r>
          </a:p>
          <a:p>
            <a:pPr marL="457200" lvl="1" indent="-457200">
              <a:spcAft>
                <a:spcPts val="250"/>
              </a:spcAft>
              <a:buClr>
                <a:srgbClr val="FF0000"/>
              </a:buClr>
              <a:buFont typeface="Wingdings" pitchFamily="2" charset="2"/>
              <a:buChar char=""/>
              <a:defRPr/>
            </a:pPr>
            <a:r>
              <a:rPr lang="en-US" sz="3200" dirty="0">
                <a:solidFill>
                  <a:schemeClr val="bg1"/>
                </a:solidFill>
                <a:ea typeface="ＭＳ Ｐゴシック" pitchFamily="34" charset="-128"/>
              </a:rPr>
              <a:t>Create statewide computerized voter lists</a:t>
            </a:r>
          </a:p>
          <a:p>
            <a:pPr marL="457200" lvl="1" indent="-457200">
              <a:spcAft>
                <a:spcPts val="250"/>
              </a:spcAft>
              <a:buClr>
                <a:srgbClr val="FF0000"/>
              </a:buClr>
              <a:buFont typeface="Wingdings" pitchFamily="2" charset="2"/>
              <a:buChar char=""/>
              <a:defRPr/>
            </a:pPr>
            <a:r>
              <a:rPr lang="en-US" sz="3200" dirty="0">
                <a:solidFill>
                  <a:schemeClr val="bg1"/>
                </a:solidFill>
                <a:ea typeface="ＭＳ Ｐゴシック" pitchFamily="34" charset="-128"/>
              </a:rPr>
              <a:t>Makes sure polling places are accessible </a:t>
            </a:r>
          </a:p>
        </p:txBody>
      </p:sp>
    </p:spTree>
    <p:extLst>
      <p:ext uri="{BB962C8B-B14F-4D97-AF65-F5344CB8AC3E}">
        <p14:creationId xmlns:p14="http://schemas.microsoft.com/office/powerpoint/2010/main" val="218166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33400"/>
            <a:ext cx="8077200" cy="7175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Voting Rights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36725"/>
            <a:ext cx="9753600" cy="4435475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You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can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bring someone you trust to help you vote:</a:t>
            </a:r>
          </a:p>
          <a:p>
            <a:pPr marL="457200" indent="-457200">
              <a:lnSpc>
                <a:spcPct val="90000"/>
              </a:lnSpc>
              <a:buClr>
                <a:srgbClr val="FF0000"/>
              </a:buClr>
              <a:buSzPct val="100000"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poll workers can not deny you this support person</a:t>
            </a:r>
          </a:p>
          <a:p>
            <a:pPr marL="457200" indent="-457200">
              <a:lnSpc>
                <a:spcPct val="90000"/>
              </a:lnSpc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There are some people who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can not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help you vote: </a:t>
            </a:r>
          </a:p>
          <a:p>
            <a:pPr marL="0" indent="0">
              <a:lnSpc>
                <a:spcPct val="90000"/>
              </a:lnSpc>
              <a:buClr>
                <a:srgbClr val="FF0000"/>
              </a:buClr>
              <a:buSzPct val="100000"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-Your boss </a:t>
            </a:r>
          </a:p>
          <a:p>
            <a:pPr marL="457200" lvl="1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-Union officer from your job</a:t>
            </a:r>
          </a:p>
          <a:p>
            <a:pPr marL="457200" lvl="1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-Candidate who is on the ballot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980" y="4054308"/>
            <a:ext cx="1262420" cy="171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86995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Voting Rights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10210800" cy="5029200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You can ask for help from election officials from 2 different parties.</a:t>
            </a:r>
          </a:p>
          <a:p>
            <a:pPr marL="0" indent="0">
              <a:buClr>
                <a:srgbClr val="FF0000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Wingdings" pitchFamily="2" charset="2"/>
              <a:buChar char="«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Poll workers can help you with the voting process. Poll workers can not tell you who to vote for or explain the issues in simpler terms. </a:t>
            </a:r>
          </a:p>
        </p:txBody>
      </p:sp>
      <p:pic>
        <p:nvPicPr>
          <p:cNvPr id="3379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1" b="4021"/>
          <a:stretch>
            <a:fillRect/>
          </a:stretch>
        </p:blipFill>
        <p:spPr bwMode="auto">
          <a:xfrm>
            <a:off x="6629400" y="2133600"/>
            <a:ext cx="214004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42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3250" cy="94615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Voting Rights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66838"/>
            <a:ext cx="9982200" cy="4957762"/>
          </a:xfr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You can get a new ballot if you make a mistake</a:t>
            </a:r>
          </a:p>
          <a:p>
            <a:pPr marL="0" indent="0">
              <a:buClr>
                <a:srgbClr val="FF0000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Wingdings" pitchFamily="2" charset="2"/>
              <a:buChar char="«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Everyone makes mistakes sometimes and it is your right to be given a new ballot if you make a mistake on your first one. You can get up to two replacement ballot. </a:t>
            </a:r>
          </a:p>
        </p:txBody>
      </p:sp>
      <p:pic>
        <p:nvPicPr>
          <p:cNvPr id="34821" name="Picture 8" descr="2009 Vote Filming  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905000"/>
            <a:ext cx="222542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3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8664" y="457200"/>
            <a:ext cx="8212137" cy="793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Voting Rights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33525"/>
            <a:ext cx="9601200" cy="4638675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F0000"/>
              </a:buClr>
              <a:buNone/>
            </a:pPr>
            <a:r>
              <a:rPr lang="en-US" altLang="en-US" dirty="0">
                <a:solidFill>
                  <a:srgbClr val="002060"/>
                </a:solidFill>
                <a:ea typeface="ＭＳ Ｐゴシック" pitchFamily="34" charset="-128"/>
              </a:rPr>
              <a:t>	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You can ask for a 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provisional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ballot if 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you are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told that you 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can’t vote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for some reason. </a:t>
            </a:r>
          </a:p>
          <a:p>
            <a:pPr marL="457200" indent="-457200">
              <a:buClr>
                <a:srgbClr val="FF0000"/>
              </a:buClr>
              <a:buNone/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None/>
            </a:pPr>
            <a:endParaRPr lang="en-US" altLang="en-US" dirty="0" smtClean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None/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None/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It is best to ask them to show proof of why you cannot vote before asking for a provisional ballot.</a:t>
            </a:r>
          </a:p>
        </p:txBody>
      </p:sp>
      <p:pic>
        <p:nvPicPr>
          <p:cNvPr id="35845" name="Picture 2" descr="http://masonvotes.gmu.edu/files/2012/02/masonvotes3-1-1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54004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97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2950" y="381000"/>
            <a:ext cx="8197850" cy="86995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Voting Rights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9982200" cy="4876800"/>
          </a:xfrm>
        </p:spPr>
        <p:txBody>
          <a:bodyPr rtlCol="0">
            <a:normAutofit/>
          </a:bodyPr>
          <a:lstStyle/>
          <a:p>
            <a:pPr marL="457200" indent="-457200">
              <a:spcBef>
                <a:spcPts val="0"/>
              </a:spcBef>
              <a:buClr>
                <a:srgbClr val="FF0000"/>
              </a:buClr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 not need to have a disability to use these machines.  </a:t>
            </a:r>
          </a:p>
          <a:p>
            <a:pPr marL="265176" indent="-265176">
              <a:buClr>
                <a:srgbClr val="FF0000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76" indent="-265176">
              <a:buClr>
                <a:srgbClr val="FF0000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76" indent="-265176">
              <a:buClr>
                <a:srgbClr val="FF0000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Wingdings" pitchFamily="-107" charset="2"/>
              <a:buChar char="«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Help America Vote Act (HAVA) says that every polling place must have an accessible voting booth to help people vote privately and independently.</a:t>
            </a:r>
          </a:p>
        </p:txBody>
      </p:sp>
      <p:pic>
        <p:nvPicPr>
          <p:cNvPr id="3686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2578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86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484189"/>
            <a:ext cx="8175625" cy="6429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tint val="88000"/>
                    <a:satMod val="150000"/>
                  </a:schemeClr>
                </a:solidFill>
                <a:ea typeface="ＭＳ Ｐゴシック" pitchFamily="34" charset="-128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Voting Responsibilities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057400"/>
            <a:ext cx="6477000" cy="3657600"/>
          </a:xfrm>
        </p:spPr>
        <p:txBody>
          <a:bodyPr rtlCol="0">
            <a:normAutofit/>
          </a:bodyPr>
          <a:lstStyle/>
          <a:p>
            <a:pPr marL="457200" indent="-457200">
              <a:buClr>
                <a:srgbClr val="FF0000"/>
              </a:buClr>
              <a:buSzPct val="100000"/>
              <a:buFont typeface="Wingdings" pitchFamily="2" charset="2"/>
              <a:buChar char="«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are  registered to vote</a:t>
            </a:r>
          </a:p>
          <a:p>
            <a:pPr marL="457200" indent="-457200">
              <a:buClr>
                <a:srgbClr val="FF0000"/>
              </a:buClr>
              <a:buSzPct val="100000"/>
              <a:buFont typeface="Wingdings" pitchFamily="2" charset="2"/>
              <a:buChar char="«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the issues and candidates</a:t>
            </a:r>
          </a:p>
          <a:p>
            <a:pPr marL="457200" indent="-457200">
              <a:buClr>
                <a:srgbClr val="FF0000"/>
              </a:buClr>
              <a:buSzPct val="100000"/>
              <a:buFont typeface="Wingdings" pitchFamily="2" charset="2"/>
              <a:buChar char="«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questions if you need some help</a:t>
            </a:r>
          </a:p>
          <a:p>
            <a:pPr marL="265176" indent="-265176">
              <a:buClr>
                <a:srgbClr val="FF0000"/>
              </a:buClr>
              <a:buNone/>
              <a:defRPr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37893" name="Picture 2" descr="http://capitolvanguard.org/wp-content/uploads/voting-boo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3"/>
          <a:stretch>
            <a:fillRect/>
          </a:stretch>
        </p:blipFill>
        <p:spPr bwMode="auto">
          <a:xfrm>
            <a:off x="7843837" y="2057400"/>
            <a:ext cx="37433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92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381001"/>
            <a:ext cx="8153400" cy="746125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Voting Responsibilities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848600" cy="4343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4"/>
              </a:buBlip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role model as an informed voter. Get out and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vote!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4"/>
              </a:buBlip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Help someone else to learn how to vote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4"/>
              </a:buBlip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Celebrate your choice and your voice</a:t>
            </a:r>
          </a:p>
          <a:p>
            <a:pPr marL="265176" indent="-265176">
              <a:buClr>
                <a:srgbClr val="FF0000"/>
              </a:buClr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265176" indent="-265176">
              <a:buClr>
                <a:srgbClr val="FF0000"/>
              </a:buClr>
              <a:buNone/>
              <a:defRPr/>
            </a:pPr>
            <a:endParaRPr lang="en-US" sz="2000" dirty="0">
              <a:latin typeface="Arial Black" pitchFamily="34" charset="0"/>
              <a:ea typeface="ＭＳ Ｐゴシック" pitchFamily="34" charset="-128"/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600200"/>
            <a:ext cx="226772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667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492</Words>
  <Application>Microsoft Office PowerPoint</Application>
  <PresentationFormat>Custom</PresentationFormat>
  <Paragraphs>82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Topic 4 Rights and Responsibilities</vt:lpstr>
      <vt:lpstr>Voting Rights The Help America Vote Act</vt:lpstr>
      <vt:lpstr>Voting Rights</vt:lpstr>
      <vt:lpstr>Voting Rights</vt:lpstr>
      <vt:lpstr>Voting Rights</vt:lpstr>
      <vt:lpstr>Voting Rights</vt:lpstr>
      <vt:lpstr>Voting Rights</vt:lpstr>
      <vt:lpstr>    Voting Responsibilities</vt:lpstr>
      <vt:lpstr>Voting Responsibilities</vt:lpstr>
      <vt:lpstr>Voting Responsibilities</vt:lpstr>
      <vt:lpstr>Voting Responsibilities</vt:lpstr>
      <vt:lpstr>My Vote Jeff Ridgeway</vt:lpstr>
      <vt:lpstr>PowerPoint Presentation</vt:lpstr>
      <vt:lpstr>PowerPoint Presentation</vt:lpstr>
      <vt:lpstr>Survey time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Rights and Responsibilities</dc:title>
  <dc:creator>SPEAK</dc:creator>
  <cp:lastModifiedBy>SPEAK</cp:lastModifiedBy>
  <cp:revision>17</cp:revision>
  <dcterms:created xsi:type="dcterms:W3CDTF">2020-02-03T18:02:17Z</dcterms:created>
  <dcterms:modified xsi:type="dcterms:W3CDTF">2020-03-02T23:23:50Z</dcterms:modified>
</cp:coreProperties>
</file>