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6" r:id="rId3"/>
    <p:sldId id="267" r:id="rId4"/>
    <p:sldId id="268" r:id="rId5"/>
    <p:sldId id="269" r:id="rId6"/>
    <p:sldId id="270" r:id="rId7"/>
    <p:sldId id="260" r:id="rId8"/>
    <p:sldId id="261" r:id="rId9"/>
    <p:sldId id="262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29" autoAdjust="0"/>
  </p:normalViewPr>
  <p:slideViewPr>
    <p:cSldViewPr>
      <p:cViewPr>
        <p:scale>
          <a:sx n="90" d="100"/>
          <a:sy n="90" d="100"/>
        </p:scale>
        <p:origin x="-127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51178-4557-4254-A17F-549B614926A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9144C-3FBC-4BDC-884B-B71B10076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78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en-US" sz="1400" dirty="0">
                <a:ea typeface="ＭＳ Ｐゴシック" pitchFamily="34" charset="-128"/>
              </a:rPr>
              <a:t>Read the slide</a:t>
            </a:r>
          </a:p>
          <a:p>
            <a:pPr>
              <a:defRPr/>
            </a:pPr>
            <a:endParaRPr lang="en-US" altLang="en-US" sz="14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sz="1400" b="1" dirty="0">
                <a:ea typeface="ＭＳ Ｐゴシック" pitchFamily="34" charset="-128"/>
              </a:rPr>
              <a:t>Get ready to present</a:t>
            </a:r>
            <a:r>
              <a:rPr lang="en-US" altLang="en-US" sz="1400" dirty="0">
                <a:ea typeface="ＭＳ Ｐゴシック" pitchFamily="34" charset="-128"/>
              </a:rPr>
              <a:t>: Get information about how many days ahead of time.</a:t>
            </a:r>
          </a:p>
          <a:p>
            <a:pPr>
              <a:defRPr/>
            </a:pPr>
            <a:r>
              <a:rPr lang="en-US" altLang="en-US" sz="1400" dirty="0">
                <a:ea typeface="ＭＳ Ｐゴシック" pitchFamily="34" charset="-128"/>
              </a:rPr>
              <a:t>18 year to vote however, you can be 17 years old to register.</a:t>
            </a:r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4852" indent="-2826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0541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2758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34974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87191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39407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91624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43840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4A631E9-9638-4E4D-B3CA-5D41920C7FA1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en-US" sz="1400" dirty="0" smtClean="0">
                <a:ea typeface="ＭＳ Ｐゴシック" pitchFamily="34" charset="-128"/>
              </a:rPr>
              <a:t>Michigan</a:t>
            </a:r>
          </a:p>
          <a:p>
            <a:pPr>
              <a:defRPr/>
            </a:pPr>
            <a:r>
              <a:rPr lang="en-US" altLang="en-US" sz="1400" dirty="0" smtClean="0">
                <a:ea typeface="ＭＳ Ｐゴシック" pitchFamily="34" charset="-128"/>
              </a:rPr>
              <a:t>North Carolina</a:t>
            </a:r>
          </a:p>
          <a:p>
            <a:pPr>
              <a:defRPr/>
            </a:pPr>
            <a:r>
              <a:rPr lang="en-US" altLang="en-US" sz="1400" dirty="0" smtClean="0">
                <a:ea typeface="ＭＳ Ｐゴシック" pitchFamily="34" charset="-128"/>
              </a:rPr>
              <a:t>Illinois</a:t>
            </a:r>
            <a:endParaRPr lang="en-US" altLang="en-US" sz="1400" dirty="0">
              <a:ea typeface="ＭＳ Ｐゴシック" pitchFamily="34" charset="-128"/>
            </a:endParaRPr>
          </a:p>
          <a:p>
            <a:pPr>
              <a:defRPr/>
            </a:pPr>
            <a:endParaRPr lang="en-US" altLang="en-US" sz="14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sz="1400" b="1" dirty="0">
                <a:ea typeface="ＭＳ Ｐゴシック" pitchFamily="34" charset="-128"/>
              </a:rPr>
              <a:t>Get ready to present</a:t>
            </a:r>
            <a:r>
              <a:rPr lang="en-US" altLang="en-US" sz="1400" dirty="0">
                <a:ea typeface="ＭＳ Ｐゴシック" pitchFamily="34" charset="-128"/>
              </a:rPr>
              <a:t>: Get information about jail, felonies, declared incompetent to vote, and our state ID rules to vote</a:t>
            </a:r>
          </a:p>
          <a:p>
            <a:pPr>
              <a:defRPr/>
            </a:pPr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4852" indent="-2826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0541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2758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34974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87191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39407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91624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43840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36C759C-35DC-4907-AF28-4FAA3AD75895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en-US" sz="1400" dirty="0" smtClean="0">
                <a:ea typeface="ＭＳ Ｐゴシック" pitchFamily="34" charset="-128"/>
              </a:rPr>
              <a:t>Michigan</a:t>
            </a:r>
          </a:p>
          <a:p>
            <a:pPr>
              <a:defRPr/>
            </a:pPr>
            <a:r>
              <a:rPr lang="en-US" altLang="en-US" sz="1400" dirty="0" smtClean="0">
                <a:ea typeface="ＭＳ Ｐゴシック" pitchFamily="34" charset="-128"/>
              </a:rPr>
              <a:t>North Carolina</a:t>
            </a:r>
          </a:p>
          <a:p>
            <a:pPr>
              <a:defRPr/>
            </a:pPr>
            <a:r>
              <a:rPr lang="en-US" altLang="en-US" sz="1400" dirty="0" smtClean="0">
                <a:ea typeface="ＭＳ Ｐゴシック" pitchFamily="34" charset="-128"/>
              </a:rPr>
              <a:t>Illinois</a:t>
            </a:r>
            <a:endParaRPr lang="en-US" altLang="en-US" sz="1400" dirty="0">
              <a:ea typeface="ＭＳ Ｐゴシック" pitchFamily="34" charset="-128"/>
            </a:endParaRPr>
          </a:p>
          <a:p>
            <a:pPr>
              <a:defRPr/>
            </a:pPr>
            <a:endParaRPr lang="en-US" altLang="en-US" sz="1400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sz="1400" dirty="0" smtClean="0">
                <a:ea typeface="ＭＳ Ｐゴシック" pitchFamily="34" charset="-128"/>
              </a:rPr>
              <a:t>If people have more questions,</a:t>
            </a:r>
            <a:r>
              <a:rPr lang="en-US" altLang="en-US" sz="1400" baseline="0" dirty="0" smtClean="0">
                <a:ea typeface="ＭＳ Ｐゴシック" pitchFamily="34" charset="-128"/>
              </a:rPr>
              <a:t> use the election department contact information</a:t>
            </a:r>
            <a:endParaRPr lang="en-US" altLang="en-US" sz="1400" dirty="0">
              <a:ea typeface="ＭＳ Ｐゴシック" pitchFamily="34" charset="-128"/>
            </a:endParaRPr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4852" indent="-2826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0541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2758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34974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87191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39407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91624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43840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36C759C-35DC-4907-AF28-4FAA3AD75895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en-US" sz="1400" dirty="0" smtClean="0">
                <a:ea typeface="ＭＳ Ｐゴシック" pitchFamily="34" charset="-128"/>
              </a:rPr>
              <a:t>Michigan</a:t>
            </a:r>
          </a:p>
          <a:p>
            <a:pPr>
              <a:defRPr/>
            </a:pPr>
            <a:r>
              <a:rPr lang="en-US" altLang="en-US" sz="1400" dirty="0" smtClean="0">
                <a:ea typeface="ＭＳ Ｐゴシック" pitchFamily="34" charset="-128"/>
              </a:rPr>
              <a:t>North Carolina</a:t>
            </a:r>
          </a:p>
          <a:p>
            <a:pPr>
              <a:defRPr/>
            </a:pPr>
            <a:r>
              <a:rPr lang="en-US" altLang="en-US" sz="1400" dirty="0" smtClean="0">
                <a:ea typeface="ＭＳ Ｐゴシック" pitchFamily="34" charset="-128"/>
              </a:rPr>
              <a:t>Illinois</a:t>
            </a:r>
            <a:endParaRPr lang="en-US" altLang="en-US" sz="1400" dirty="0">
              <a:ea typeface="ＭＳ Ｐゴシック" pitchFamily="34" charset="-128"/>
            </a:endParaRPr>
          </a:p>
          <a:p>
            <a:pPr>
              <a:defRPr/>
            </a:pPr>
            <a:endParaRPr lang="en-US" altLang="en-US" sz="14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sz="1400" b="1" dirty="0">
                <a:ea typeface="ＭＳ Ｐゴシック" pitchFamily="34" charset="-128"/>
              </a:rPr>
              <a:t>Get ready to present</a:t>
            </a:r>
            <a:r>
              <a:rPr lang="en-US" altLang="en-US" sz="1400" dirty="0">
                <a:ea typeface="ＭＳ Ｐゴシック" pitchFamily="34" charset="-128"/>
              </a:rPr>
              <a:t>: Get information about jail, felonies, declared incompetent to vote, and our state ID rules to vote</a:t>
            </a:r>
          </a:p>
          <a:p>
            <a:pPr>
              <a:defRPr/>
            </a:pPr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4852" indent="-2826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0541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2758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34974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87191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39407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91624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43840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36C759C-35DC-4907-AF28-4FAA3AD75895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en-US" sz="1400" dirty="0" smtClean="0">
                <a:ea typeface="ＭＳ Ｐゴシック" pitchFamily="34" charset="-128"/>
              </a:rPr>
              <a:t>Michigan</a:t>
            </a:r>
          </a:p>
          <a:p>
            <a:pPr>
              <a:defRPr/>
            </a:pPr>
            <a:r>
              <a:rPr lang="en-US" altLang="en-US" sz="1400" dirty="0" smtClean="0">
                <a:ea typeface="ＭＳ Ｐゴシック" pitchFamily="34" charset="-128"/>
              </a:rPr>
              <a:t>North Carolina</a:t>
            </a:r>
          </a:p>
          <a:p>
            <a:pPr>
              <a:defRPr/>
            </a:pPr>
            <a:r>
              <a:rPr lang="en-US" altLang="en-US" sz="1400" dirty="0" smtClean="0">
                <a:ea typeface="ＭＳ Ｐゴシック" pitchFamily="34" charset="-128"/>
              </a:rPr>
              <a:t>Illinois</a:t>
            </a:r>
            <a:endParaRPr lang="en-US" altLang="en-US" sz="1400" dirty="0">
              <a:ea typeface="ＭＳ Ｐゴシック" pitchFamily="34" charset="-128"/>
            </a:endParaRPr>
          </a:p>
          <a:p>
            <a:pPr>
              <a:defRPr/>
            </a:pPr>
            <a:endParaRPr lang="en-US" altLang="en-US" sz="14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sz="1400" b="1" dirty="0">
                <a:ea typeface="ＭＳ Ｐゴシック" pitchFamily="34" charset="-128"/>
              </a:rPr>
              <a:t>Get ready to present</a:t>
            </a:r>
            <a:r>
              <a:rPr lang="en-US" altLang="en-US" sz="1400" dirty="0">
                <a:ea typeface="ＭＳ Ｐゴシック" pitchFamily="34" charset="-128"/>
              </a:rPr>
              <a:t>: Get information about jail, felonies, declared incompetent to vote, and our state ID rules to vote</a:t>
            </a:r>
          </a:p>
          <a:p>
            <a:pPr>
              <a:defRPr/>
            </a:pPr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4852" indent="-2826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0541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2758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34974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87191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39407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91624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43840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36C759C-35DC-4907-AF28-4FAA3AD75895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4852" indent="-2826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0541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2758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34974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87191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39407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91624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43840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D495AC1-1BAC-4BCA-A83E-C681AF103996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4852" indent="-2826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0541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2758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34974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87191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39407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91624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43840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BB1616B-FE95-432B-87BC-3F8AC960F32E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4852" indent="-2826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0541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2758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34974" indent="-2261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87191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39407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91624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43840" indent="-22610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BB1616B-FE95-432B-87BC-3F8AC960F32E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47C-2E4A-44B5-8FAC-E4D84B5782A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32D6-9B65-410A-8A83-2515C27A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3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47C-2E4A-44B5-8FAC-E4D84B5782A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32D6-9B65-410A-8A83-2515C27A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47C-2E4A-44B5-8FAC-E4D84B5782A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32D6-9B65-410A-8A83-2515C27A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1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47C-2E4A-44B5-8FAC-E4D84B5782A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32D6-9B65-410A-8A83-2515C27A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4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47C-2E4A-44B5-8FAC-E4D84B5782A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32D6-9B65-410A-8A83-2515C27A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8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47C-2E4A-44B5-8FAC-E4D84B5782A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32D6-9B65-410A-8A83-2515C27A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9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47C-2E4A-44B5-8FAC-E4D84B5782A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32D6-9B65-410A-8A83-2515C27A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8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47C-2E4A-44B5-8FAC-E4D84B5782A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32D6-9B65-410A-8A83-2515C27A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1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47C-2E4A-44B5-8FAC-E4D84B5782A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32D6-9B65-410A-8A83-2515C27A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4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47C-2E4A-44B5-8FAC-E4D84B5782A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32D6-9B65-410A-8A83-2515C27A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1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47C-2E4A-44B5-8FAC-E4D84B5782A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32D6-9B65-410A-8A83-2515C27A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F47C-2E4A-44B5-8FAC-E4D84B5782A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632D6-9B65-410A-8A83-2515C27A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7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905000" y="3886200"/>
            <a:ext cx="8382000" cy="1295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Topic 3</a:t>
            </a:r>
            <a:b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Registering 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to Vote</a:t>
            </a:r>
          </a:p>
        </p:txBody>
      </p:sp>
      <p:pic>
        <p:nvPicPr>
          <p:cNvPr id="23556" name="Picture 6" descr="Vote For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85800"/>
            <a:ext cx="4038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310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229600" cy="74489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OTHERS to Register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785144"/>
            <a:ext cx="10287000" cy="4572000"/>
          </a:xfrm>
        </p:spPr>
        <p:txBody>
          <a:bodyPr>
            <a:noAutofit/>
          </a:bodyPr>
          <a:lstStyle/>
          <a:p>
            <a:pPr lvl="1" indent="-457200">
              <a:spcAft>
                <a:spcPts val="250"/>
              </a:spcAft>
              <a:buClr>
                <a:srgbClr val="FF0000"/>
              </a:buClr>
              <a:buFont typeface="Wingdings" pitchFamily="2" charset="2"/>
              <a:buChar char=""/>
              <a:defRPr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 Registration Drive</a:t>
            </a:r>
          </a:p>
          <a:p>
            <a:pPr lvl="1" indent="-457200">
              <a:spcAft>
                <a:spcPts val="250"/>
              </a:spcAft>
              <a:buClr>
                <a:srgbClr val="FF0000"/>
              </a:buClr>
              <a:buFont typeface="Wingdings" pitchFamily="2" charset="2"/>
              <a:buChar char=""/>
              <a:defRPr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host a voter registration drive our state does/does not ask you to take a class? </a:t>
            </a:r>
          </a:p>
          <a:p>
            <a:pPr lvl="1" indent="-457200">
              <a:spcAft>
                <a:spcPts val="250"/>
              </a:spcAft>
              <a:buClr>
                <a:srgbClr val="FF0000"/>
              </a:buClr>
              <a:buFont typeface="Wingdings" pitchFamily="2" charset="2"/>
              <a:buChar char=""/>
              <a:defRPr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need to turn in registration forms by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_____ 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here</a:t>
            </a:r>
          </a:p>
          <a:p>
            <a:pPr lvl="1" indent="-457200">
              <a:spcAft>
                <a:spcPts val="250"/>
              </a:spcAft>
              <a:buClr>
                <a:srgbClr val="FF0000"/>
              </a:buClr>
              <a:buFont typeface="Wingdings" pitchFamily="2" charset="2"/>
              <a:buChar char=""/>
              <a:defRPr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0">
              <a:spcAft>
                <a:spcPts val="250"/>
              </a:spcAft>
              <a:buClr>
                <a:srgbClr val="FF0000"/>
              </a:buClr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other information about Your State registration here</a:t>
            </a:r>
          </a:p>
          <a:p>
            <a:pPr lvl="1" indent="-457200">
              <a:spcAft>
                <a:spcPts val="250"/>
              </a:spcAft>
              <a:buClr>
                <a:srgbClr val="FF0000"/>
              </a:buClr>
              <a:buFont typeface="Wingdings" pitchFamily="2" charset="2"/>
              <a:buChar char=""/>
              <a:defRPr/>
            </a:pPr>
            <a:endParaRPr lang="en-US" sz="3200" dirty="0">
              <a:solidFill>
                <a:srgbClr val="0808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srgbClr val="FF0000"/>
              </a:buClr>
              <a:buSzPct val="100000"/>
              <a:buNone/>
              <a:defRPr/>
            </a:pPr>
            <a:endParaRPr lang="en-US" b="1" dirty="0">
              <a:solidFill>
                <a:srgbClr val="FF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4944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1"/>
            <a:ext cx="103632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feel prepared to vote?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64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533400"/>
            <a:ext cx="8129588" cy="12192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Can Register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Vote in the USA?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42999" y="2362200"/>
            <a:ext cx="10396321" cy="350520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Clr>
                <a:srgbClr val="FF0000"/>
              </a:buClr>
              <a:buSzPct val="103000"/>
              <a:buNone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Basic federal rules to be able  to register to vote: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Blip>
                <a:blip r:embed="rId4"/>
              </a:buBlip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You must be a citizen of the United States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Blip>
                <a:blip r:embed="rId4"/>
              </a:buBlip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You must be 18 years old to </a:t>
            </a:r>
            <a:r>
              <a:rPr lang="en-US" alt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vote</a:t>
            </a:r>
            <a:endParaRPr lang="en-US" altLang="en-US" sz="3200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pic>
        <p:nvPicPr>
          <p:cNvPr id="34820" name="Picture 5" descr="http://vectorsforum.com/uploads/7074/UNCLE_SAM_ALONE_jp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4" r="2133" b="35732"/>
          <a:stretch>
            <a:fillRect/>
          </a:stretch>
        </p:blipFill>
        <p:spPr bwMode="auto">
          <a:xfrm>
            <a:off x="8001000" y="3886200"/>
            <a:ext cx="2319121" cy="228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21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153400" cy="7175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Can Register?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142999" y="1447800"/>
            <a:ext cx="10668001" cy="5073650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buClr>
                <a:srgbClr val="FF0000"/>
              </a:buClr>
              <a:buSzPct val="103000"/>
              <a:buFont typeface="Wingdings 2" pitchFamily="18" charset="2"/>
              <a:buChar char="R"/>
              <a:defRPr/>
            </a:pPr>
            <a:r>
              <a:rPr lang="en-US" dirty="0">
                <a:ea typeface="ＭＳ Ｐゴシック"/>
                <a:cs typeface="ＭＳ Ｐゴシック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To register to vote in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our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state:</a:t>
            </a:r>
          </a:p>
          <a:p>
            <a:pPr marL="0" lvl="1" indent="0">
              <a:buClr>
                <a:schemeClr val="accent2"/>
              </a:buClr>
              <a:buNone/>
              <a:defRPr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lvl="1" indent="0">
              <a:buClr>
                <a:schemeClr val="accent2"/>
              </a:buClr>
              <a:buNone/>
              <a:defRPr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Our state says you must be registered to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 __  (how many)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days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before Election Day to vote.</a:t>
            </a:r>
          </a:p>
        </p:txBody>
      </p:sp>
      <p:sp>
        <p:nvSpPr>
          <p:cNvPr id="35844" name="TextBox 6"/>
          <p:cNvSpPr txBox="1">
            <a:spLocks noChangeArrowheads="1"/>
          </p:cNvSpPr>
          <p:nvPr/>
        </p:nvSpPr>
        <p:spPr bwMode="auto">
          <a:xfrm>
            <a:off x="8991600" y="61722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1480FF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1480FF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10090861" y="676870"/>
            <a:ext cx="148351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25000"/>
                  </a:schemeClr>
                </a:solidFill>
              </a:rPr>
              <a:t>Put Your State Map Here</a:t>
            </a:r>
            <a:endParaRPr lang="en-US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288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153400" cy="7175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Can Register?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142999" y="1447800"/>
            <a:ext cx="10820401" cy="5073650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buClr>
                <a:srgbClr val="FF0000"/>
              </a:buClr>
              <a:buSzPct val="103000"/>
              <a:buFont typeface="Wingdings 2" pitchFamily="18" charset="2"/>
              <a:buChar char="R"/>
              <a:defRPr/>
            </a:pPr>
            <a:r>
              <a:rPr lang="en-US" dirty="0">
                <a:ea typeface="ＭＳ Ｐゴシック"/>
                <a:cs typeface="ＭＳ Ｐゴシック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To register to vote in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our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state:</a:t>
            </a:r>
          </a:p>
          <a:p>
            <a:pPr marL="457200" lvl="1" indent="-457200">
              <a:buClr>
                <a:schemeClr val="accent2"/>
              </a:buClr>
              <a:buBlip>
                <a:blip r:embed="rId4"/>
              </a:buBlip>
              <a:defRPr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buClr>
                <a:schemeClr val="accent2"/>
              </a:buClr>
              <a:buBlip>
                <a:blip r:embed="rId4"/>
              </a:buBlip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state says that you need this identification information to register:       </a:t>
            </a:r>
          </a:p>
          <a:p>
            <a:pPr marL="0" lvl="1" indent="0">
              <a:buClr>
                <a:schemeClr val="accent2"/>
              </a:buClr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(add ID information, example: driver’s license or state ID)</a:t>
            </a:r>
          </a:p>
          <a:p>
            <a:pPr marL="0" lvl="1" indent="0">
              <a:buClr>
                <a:schemeClr val="accent2"/>
              </a:buClr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(add ID information)</a:t>
            </a:r>
          </a:p>
          <a:p>
            <a:pPr marL="0" lvl="1" indent="0">
              <a:buClr>
                <a:schemeClr val="accent2"/>
              </a:buClr>
              <a:buNone/>
              <a:defRPr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Clr>
                <a:schemeClr val="accent2"/>
              </a:buClr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order to register to vote?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Clr>
                <a:schemeClr val="accent2"/>
              </a:buClr>
              <a:buNone/>
              <a:defRPr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5844" name="TextBox 6"/>
          <p:cNvSpPr txBox="1">
            <a:spLocks noChangeArrowheads="1"/>
          </p:cNvSpPr>
          <p:nvPr/>
        </p:nvSpPr>
        <p:spPr bwMode="auto">
          <a:xfrm>
            <a:off x="8991600" y="61722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1480FF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1480FF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10090861" y="676870"/>
            <a:ext cx="148351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25000"/>
                  </a:schemeClr>
                </a:solidFill>
              </a:rPr>
              <a:t>Put Your State Map Here</a:t>
            </a:r>
            <a:endParaRPr lang="en-US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622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153400" cy="7175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Can Register?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142998" y="1447800"/>
            <a:ext cx="10744201" cy="5073650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buClr>
                <a:srgbClr val="FF0000"/>
              </a:buClr>
              <a:buSzPct val="103000"/>
              <a:buFont typeface="Wingdings 2" pitchFamily="18" charset="2"/>
              <a:buChar char="R"/>
              <a:defRPr/>
            </a:pPr>
            <a:r>
              <a:rPr lang="en-US" dirty="0">
                <a:ea typeface="ＭＳ Ｐゴシック"/>
                <a:cs typeface="ＭＳ Ｐゴシック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To register to vote in your state:</a:t>
            </a:r>
          </a:p>
          <a:p>
            <a:pPr marL="457200" lvl="1" indent="-457200">
              <a:buClr>
                <a:schemeClr val="accent2"/>
              </a:buClr>
              <a:buBlip>
                <a:blip r:embed="rId4"/>
              </a:buBlip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your state say about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Guardianship and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voting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lvl="1" indent="-457200">
              <a:buClr>
                <a:schemeClr val="accent2"/>
              </a:buClr>
              <a:buBlip>
                <a:blip r:embed="rId4"/>
              </a:buBlip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state say about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Decision-Making?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buClr>
                <a:schemeClr val="accent2"/>
              </a:buClr>
              <a:buBlip>
                <a:blip r:embed="rId4"/>
              </a:buBlip>
              <a:defRPr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4" name="TextBox 6"/>
          <p:cNvSpPr txBox="1">
            <a:spLocks noChangeArrowheads="1"/>
          </p:cNvSpPr>
          <p:nvPr/>
        </p:nvSpPr>
        <p:spPr bwMode="auto">
          <a:xfrm>
            <a:off x="8991600" y="61722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1480FF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1480FF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10090861" y="676870"/>
            <a:ext cx="148351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25000"/>
                  </a:schemeClr>
                </a:solidFill>
              </a:rPr>
              <a:t>Put Your State Map Here</a:t>
            </a:r>
            <a:endParaRPr lang="en-US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680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153400" cy="7175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Can Register?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142999" y="1447800"/>
            <a:ext cx="9829801" cy="5073650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buClr>
                <a:srgbClr val="FF0000"/>
              </a:buClr>
              <a:buSzPct val="103000"/>
              <a:buFont typeface="Wingdings 2" pitchFamily="18" charset="2"/>
              <a:buChar char="R"/>
              <a:defRPr/>
            </a:pPr>
            <a:r>
              <a:rPr lang="en-US" dirty="0">
                <a:ea typeface="ＭＳ Ｐゴシック"/>
                <a:cs typeface="ＭＳ Ｐゴシック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To register to vote in your state:</a:t>
            </a:r>
          </a:p>
          <a:p>
            <a:pPr marL="457200" lvl="1" indent="-457200">
              <a:buClr>
                <a:schemeClr val="accent2"/>
              </a:buClr>
              <a:buBlip>
                <a:blip r:embed="rId4"/>
              </a:buBlip>
              <a:defRPr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your state say about being convicted of a crime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4" name="TextBox 6"/>
          <p:cNvSpPr txBox="1">
            <a:spLocks noChangeArrowheads="1"/>
          </p:cNvSpPr>
          <p:nvPr/>
        </p:nvSpPr>
        <p:spPr bwMode="auto">
          <a:xfrm>
            <a:off x="8991600" y="61722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1480FF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1480FF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10090861" y="676870"/>
            <a:ext cx="148351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25000"/>
                  </a:schemeClr>
                </a:solidFill>
              </a:rPr>
              <a:t>Put Your State Map Here</a:t>
            </a:r>
            <a:endParaRPr lang="en-US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082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229600" cy="12192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Places People Can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to 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 Locally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81200"/>
            <a:ext cx="9067800" cy="43759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FF0000"/>
              </a:buClr>
              <a:buSzPct val="100000"/>
              <a:buBlip>
                <a:blip r:embed="rId4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Post office</a:t>
            </a:r>
          </a:p>
          <a:p>
            <a:pPr>
              <a:spcAft>
                <a:spcPts val="600"/>
              </a:spcAft>
              <a:buClr>
                <a:srgbClr val="FF0000"/>
              </a:buClr>
              <a:buSzPct val="100000"/>
              <a:buBlip>
                <a:blip r:embed="rId4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Libraries</a:t>
            </a:r>
          </a:p>
          <a:p>
            <a:pPr>
              <a:spcAft>
                <a:spcPts val="600"/>
              </a:spcAft>
              <a:buClr>
                <a:srgbClr val="FF0000"/>
              </a:buClr>
              <a:buSzPct val="100000"/>
              <a:buBlip>
                <a:blip r:embed="rId4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Department of Public Health</a:t>
            </a:r>
          </a:p>
          <a:p>
            <a:pPr>
              <a:spcAft>
                <a:spcPts val="600"/>
              </a:spcAft>
              <a:buClr>
                <a:srgbClr val="FF0000"/>
              </a:buClr>
              <a:buSzPct val="100000"/>
              <a:buBlip>
                <a:blip r:embed="rId4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Medicaid Agency</a:t>
            </a:r>
          </a:p>
          <a:p>
            <a:pPr>
              <a:spcAft>
                <a:spcPts val="600"/>
              </a:spcAft>
              <a:buClr>
                <a:srgbClr val="FF0000"/>
              </a:buClr>
              <a:buSzPct val="100000"/>
              <a:buBlip>
                <a:blip r:embed="rId4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Department of Rehab Services–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Voc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Rehab</a:t>
            </a:r>
          </a:p>
          <a:p>
            <a:pPr marL="342900" lvl="1" indent="-342900">
              <a:spcAft>
                <a:spcPts val="600"/>
              </a:spcAft>
              <a:buClr>
                <a:srgbClr val="FF0000"/>
              </a:buClr>
              <a:buSzPct val="100000"/>
              <a:buBlip>
                <a:blip r:embed="rId4"/>
              </a:buBlip>
              <a:defRPr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Election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Board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965200" lvl="1" indent="-388938">
              <a:lnSpc>
                <a:spcPct val="90000"/>
              </a:lnSpc>
              <a:spcAft>
                <a:spcPts val="600"/>
              </a:spcAft>
              <a:buClr>
                <a:schemeClr val="accent2"/>
              </a:buClr>
              <a:buNone/>
              <a:defRPr/>
            </a:pPr>
            <a:endParaRPr lang="en-US" dirty="0">
              <a:solidFill>
                <a:srgbClr val="00206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8526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153400" cy="12192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Places People Can 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to 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 Statewide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05000"/>
            <a:ext cx="8991600" cy="4267200"/>
          </a:xfrm>
        </p:spPr>
        <p:txBody>
          <a:bodyPr>
            <a:normAutofit/>
          </a:bodyPr>
          <a:lstStyle/>
          <a:p>
            <a:pPr marL="342900" lvl="1" indent="-342900">
              <a:spcAft>
                <a:spcPts val="600"/>
              </a:spcAft>
              <a:buClr>
                <a:srgbClr val="FF0000"/>
              </a:buClr>
              <a:buSzPct val="100000"/>
              <a:buBlip>
                <a:blip r:embed="rId3"/>
              </a:buBlip>
              <a:defRPr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Some Universities and Colleges </a:t>
            </a:r>
          </a:p>
          <a:p>
            <a:pPr>
              <a:spcAft>
                <a:spcPts val="600"/>
              </a:spcAft>
              <a:buClr>
                <a:srgbClr val="FF0000"/>
              </a:buClr>
              <a:buSzPct val="100000"/>
              <a:buBlip>
                <a:blip r:embed="rId3"/>
              </a:buBlip>
              <a:defRPr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Where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you get your state </a:t>
            </a:r>
            <a:r>
              <a:rPr lang="en-US" cap="all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id</a:t>
            </a:r>
          </a:p>
          <a:p>
            <a:pPr>
              <a:spcAft>
                <a:spcPts val="600"/>
              </a:spcAft>
              <a:buClr>
                <a:srgbClr val="FF0000"/>
              </a:buClr>
              <a:buSzPct val="100000"/>
              <a:buBlip>
                <a:blip r:embed="rId3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On-line on the Secretary of State website or</a:t>
            </a:r>
          </a:p>
          <a:p>
            <a:pPr>
              <a:spcAft>
                <a:spcPts val="600"/>
              </a:spcAft>
              <a:buClr>
                <a:srgbClr val="FF0000"/>
              </a:buClr>
              <a:buSzPct val="100000"/>
              <a:buBlip>
                <a:blip r:embed="rId3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Go to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govoter.org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click on your state, then click on your state for your Secretary of State’s information about voting</a:t>
            </a:r>
          </a:p>
        </p:txBody>
      </p:sp>
    </p:spTree>
    <p:extLst>
      <p:ext uri="{BB962C8B-B14F-4D97-AF65-F5344CB8AC3E}">
        <p14:creationId xmlns:p14="http://schemas.microsoft.com/office/powerpoint/2010/main" val="483439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229600" cy="12192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Places People Can 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to Vote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828800"/>
            <a:ext cx="9067800" cy="4267200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itchFamily="2" charset="2"/>
              <a:buChar char="«"/>
              <a:defRPr/>
            </a:pP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Wingdings" pitchFamily="2" charset="2"/>
              <a:buChar char="«"/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Are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there any other ways that people can register to vote?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581400"/>
            <a:ext cx="4876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8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7880</TotalTime>
  <Words>473</Words>
  <Application>Microsoft Office PowerPoint</Application>
  <PresentationFormat>Custom</PresentationFormat>
  <Paragraphs>89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Topic 3 Registering to Vote</vt:lpstr>
      <vt:lpstr>Who Can Register to Vote in the USA?</vt:lpstr>
      <vt:lpstr>Who Can Register?</vt:lpstr>
      <vt:lpstr>Who Can Register?</vt:lpstr>
      <vt:lpstr>Who Can Register?</vt:lpstr>
      <vt:lpstr>Who Can Register?</vt:lpstr>
      <vt:lpstr>Places People Can Register to Vote Locally</vt:lpstr>
      <vt:lpstr>Places People Can  Register to Vote Statewide</vt:lpstr>
      <vt:lpstr>Places People Can  Register to Vote</vt:lpstr>
      <vt:lpstr>Support OTHERS to Register</vt:lpstr>
      <vt:lpstr>Survey time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Registering to Vote</dc:title>
  <dc:creator>SPEAK</dc:creator>
  <cp:lastModifiedBy>SPEAK</cp:lastModifiedBy>
  <cp:revision>22</cp:revision>
  <dcterms:created xsi:type="dcterms:W3CDTF">2020-02-03T18:01:08Z</dcterms:created>
  <dcterms:modified xsi:type="dcterms:W3CDTF">2020-03-03T00:16:31Z</dcterms:modified>
</cp:coreProperties>
</file>