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65" r:id="rId4"/>
    <p:sldId id="266" r:id="rId5"/>
    <p:sldId id="259" r:id="rId6"/>
    <p:sldId id="267" r:id="rId7"/>
    <p:sldId id="260" r:id="rId8"/>
    <p:sldId id="264" r:id="rId9"/>
    <p:sldId id="268" r:id="rId10"/>
    <p:sldId id="26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636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84C98-DAF7-4785-A7A5-C513BCA2D7D3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68E79-14F5-4CE3-8A20-EE7403C33A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9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solidFill>
                <a:srgbClr val="FF0000"/>
              </a:solidFill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7CF493B7-F073-4BE1-89D3-C4CDF493E902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67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2C302FBE-24B5-4B52-9C1D-0B0F1E3D07C8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34852" indent="-28263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30541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82758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34974" indent="-2261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87191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39407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91624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43840" indent="-22610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9BB0CD42-6057-49CB-AB7E-7EE67FD4E290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01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79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24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5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33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51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689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371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6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5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8D0-915D-4BE4-B798-010EA5FE030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78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F08D0-915D-4BE4-B798-010EA5FE0302}" type="datetimeFigureOut">
              <a:rPr lang="en-US" smtClean="0"/>
              <a:t>2/24/2020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96C3A-227C-43D8-B042-A336982D1B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9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0" y="4114801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How Do You Vote?</a:t>
            </a:r>
          </a:p>
        </p:txBody>
      </p:sp>
      <p:sp>
        <p:nvSpPr>
          <p:cNvPr id="51203" name="TextBox 4"/>
          <p:cNvSpPr txBox="1">
            <a:spLocks noChangeArrowheads="1"/>
          </p:cNvSpPr>
          <p:nvPr/>
        </p:nvSpPr>
        <p:spPr bwMode="auto">
          <a:xfrm>
            <a:off x="8991600" y="6172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1480FF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1480FF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000099"/>
                </a:solidFill>
                <a:latin typeface="Arial" pitchFamily="34" charset="0"/>
              </a:rPr>
              <a:t>      Slide 34</a:t>
            </a:r>
          </a:p>
        </p:txBody>
      </p:sp>
      <p:pic>
        <p:nvPicPr>
          <p:cNvPr id="5120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62000"/>
            <a:ext cx="2438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6145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104394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ever been a Poll Worker?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866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http://vectorsforum.com/uploads/7074/UNCLE_SAM_ALONE_jp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4" r="2133" b="35732"/>
          <a:stretch>
            <a:fillRect/>
          </a:stretch>
        </p:blipFill>
        <p:spPr bwMode="auto">
          <a:xfrm>
            <a:off x="9659032" y="2703325"/>
            <a:ext cx="1560735" cy="17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457200"/>
            <a:ext cx="8220075" cy="762000"/>
          </a:xfrm>
        </p:spPr>
        <p:txBody>
          <a:bodyPr rtlCol="0"/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Do You Vote?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1142999" y="1447800"/>
            <a:ext cx="10287001" cy="490934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Clr>
                <a:srgbClr val="FF0000"/>
              </a:buClr>
              <a:buSzPct val="100000"/>
              <a:buBlip>
                <a:blip r:embed="rId4"/>
              </a:buBlip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Mail in my ballot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00000"/>
              <a:buBlip>
                <a:blip r:embed="rId4"/>
              </a:buBlip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With a touch-screen voting machine at a polling place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00000"/>
              <a:buBlip>
                <a:blip r:embed="rId4"/>
              </a:buBlip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With a paper ballot at a polling place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00000"/>
              <a:buBlip>
                <a:blip r:embed="rId4"/>
              </a:buBlip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Mail in or absentee ballot</a:t>
            </a:r>
          </a:p>
          <a:p>
            <a:pPr>
              <a:spcBef>
                <a:spcPts val="600"/>
              </a:spcBef>
              <a:buClr>
                <a:srgbClr val="FF0000"/>
              </a:buClr>
              <a:buSzPct val="100000"/>
              <a:buBlip>
                <a:blip r:embed="rId4"/>
              </a:buBlip>
              <a:defRPr/>
            </a:pP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Early voting at the polling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place</a:t>
            </a:r>
          </a:p>
          <a:p>
            <a:pPr marL="0" indent="0">
              <a:spcBef>
                <a:spcPts val="600"/>
              </a:spcBef>
              <a:buClr>
                <a:srgbClr val="FF0000"/>
              </a:buClr>
              <a:buSzPct val="100000"/>
              <a:buNone/>
              <a:defRPr/>
            </a:pPr>
            <a:endParaRPr lang="en-US" dirty="0" smtClean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Clr>
                <a:srgbClr val="FF0000"/>
              </a:buClr>
              <a:buSzPct val="100000"/>
              <a:buNone/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457200" indent="-457200">
              <a:spcBef>
                <a:spcPts val="600"/>
              </a:spcBef>
              <a:buClr>
                <a:srgbClr val="FF0000"/>
              </a:buClr>
              <a:buSzPct val="100000"/>
              <a:buFont typeface="Wingdings" pitchFamily="2" charset="2"/>
              <a:buChar char="«"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What are other ways that people can vote?</a:t>
            </a:r>
          </a:p>
        </p:txBody>
      </p:sp>
      <p:sp>
        <p:nvSpPr>
          <p:cNvPr id="8" name="Double Wave 7"/>
          <p:cNvSpPr/>
          <p:nvPr/>
        </p:nvSpPr>
        <p:spPr>
          <a:xfrm>
            <a:off x="8990463" y="4495800"/>
            <a:ext cx="2581275" cy="609600"/>
          </a:xfrm>
          <a:prstGeom prst="doubleWave">
            <a:avLst>
              <a:gd name="adj1" fmla="val 6250"/>
              <a:gd name="adj2" fmla="val 456"/>
            </a:avLst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“I’m talking to you”</a:t>
            </a:r>
          </a:p>
        </p:txBody>
      </p:sp>
    </p:spTree>
    <p:extLst>
      <p:ext uri="{BB962C8B-B14F-4D97-AF65-F5344CB8AC3E}">
        <p14:creationId xmlns:p14="http://schemas.microsoft.com/office/powerpoint/2010/main" val="290374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 in Ballots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1"/>
            <a:ext cx="103632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Mailed to you weeks ahead with your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Voter’s Manual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drop off your ballot at any polling place if you forget to mail it on time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080982"/>
            <a:ext cx="5960533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Paper ballot at polling place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1"/>
            <a:ext cx="104394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Ballots will be given to you at the polling place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bring your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Voter’s Manual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mailed to you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have someone you trust go with you</a:t>
            </a:r>
          </a:p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request for help from 2 poll workers</a:t>
            </a:r>
          </a:p>
        </p:txBody>
      </p:sp>
    </p:spTree>
    <p:extLst>
      <p:ext uri="{BB962C8B-B14F-4D97-AF65-F5344CB8AC3E}">
        <p14:creationId xmlns:p14="http://schemas.microsoft.com/office/powerpoint/2010/main" val="9402979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1" y="457200"/>
            <a:ext cx="8183563" cy="7620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Voting Machines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523" name="Rectangle 3"/>
          <p:cNvSpPr>
            <a:spLocks noGrp="1"/>
          </p:cNvSpPr>
          <p:nvPr>
            <p:ph sz="half" idx="1"/>
          </p:nvPr>
        </p:nvSpPr>
        <p:spPr>
          <a:xfrm>
            <a:off x="1219200" y="1600201"/>
            <a:ext cx="5791200" cy="4525963"/>
          </a:xfrm>
          <a:noFill/>
          <a:ln>
            <a:miter lim="800000"/>
            <a:headEnd/>
            <a:tailEnd/>
          </a:ln>
        </p:spPr>
        <p:txBody>
          <a:bodyPr>
            <a:noAutofit/>
          </a:bodyPr>
          <a:lstStyle/>
          <a:p>
            <a:pPr marL="457200" indent="-457200">
              <a:spcAft>
                <a:spcPts val="250"/>
              </a:spcAft>
              <a:buSzPct val="100000"/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types of voting machines</a:t>
            </a:r>
          </a:p>
          <a:p>
            <a:pPr marL="457200" indent="-457200">
              <a:spcAft>
                <a:spcPts val="250"/>
              </a:spcAft>
              <a:buSzPct val="100000"/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address for your secretary of state website</a:t>
            </a:r>
          </a:p>
          <a:p>
            <a:pPr marL="457200" indent="-457200">
              <a:spcAft>
                <a:spcPts val="250"/>
              </a:spcAft>
              <a:buSzPct val="100000"/>
              <a:buFont typeface="+mj-lt"/>
              <a:buAutoNum type="arabicPeriod"/>
              <a:defRPr/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where people can find info about your state voting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239000" y="1981200"/>
            <a:ext cx="4419600" cy="3886200"/>
          </a:xfrm>
          <a:noFill/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picture or video here about your state voting machine. Or a map of which counties use different voting machines.</a:t>
            </a:r>
          </a:p>
          <a:p>
            <a:pPr eaLnBrk="1" hangingPunct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31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will you vote?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1"/>
            <a:ext cx="105918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XX</a:t>
            </a:r>
          </a:p>
        </p:txBody>
      </p:sp>
    </p:spTree>
    <p:extLst>
      <p:ext uri="{BB962C8B-B14F-4D97-AF65-F5344CB8AC3E}">
        <p14:creationId xmlns:p14="http://schemas.microsoft.com/office/powerpoint/2010/main" val="2102626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1" y="457200"/>
            <a:ext cx="8266113" cy="685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Possible Polling Places</a:t>
            </a:r>
          </a:p>
        </p:txBody>
      </p:sp>
      <p:pic>
        <p:nvPicPr>
          <p:cNvPr id="5427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828800"/>
            <a:ext cx="193211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hurch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1805126"/>
            <a:ext cx="193868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718" y="4114800"/>
            <a:ext cx="205225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6" b="18082"/>
          <a:stretch>
            <a:fillRect/>
          </a:stretch>
        </p:blipFill>
        <p:spPr bwMode="auto">
          <a:xfrm>
            <a:off x="5334000" y="4114800"/>
            <a:ext cx="196143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age result for native american chapter house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808174"/>
            <a:ext cx="1827278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743201" y="3200400"/>
            <a:ext cx="1905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library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54785" y="3187083"/>
            <a:ext cx="30205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 of worship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1870" y="3200400"/>
            <a:ext cx="25690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house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98191" y="5482269"/>
            <a:ext cx="32961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Police department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94301" y="5486400"/>
            <a:ext cx="18021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</a:p>
        </p:txBody>
      </p:sp>
    </p:spTree>
    <p:extLst>
      <p:ext uri="{BB962C8B-B14F-4D97-AF65-F5344CB8AC3E}">
        <p14:creationId xmlns:p14="http://schemas.microsoft.com/office/powerpoint/2010/main" val="147627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Possible Polling Places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219200" y="1600200"/>
            <a:ext cx="9372600" cy="4800599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  <a:buBlip>
                <a:blip r:embed="rId3"/>
              </a:buBlip>
            </a:pPr>
            <a:r>
              <a:rPr lang="en-US" altLang="en-US" sz="32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Courthouse</a:t>
            </a:r>
          </a:p>
          <a:p>
            <a:pPr>
              <a:buClr>
                <a:srgbClr val="FF0000"/>
              </a:buClr>
              <a:buBlip>
                <a:blip r:embed="rId3"/>
              </a:buBlip>
            </a:pP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Recreational or community center</a:t>
            </a:r>
          </a:p>
          <a:p>
            <a:pPr>
              <a:buClr>
                <a:srgbClr val="FF0000"/>
              </a:buClr>
              <a:buBlip>
                <a:blip r:embed="rId3"/>
              </a:buBlip>
            </a:pPr>
            <a:r>
              <a:rPr lang="en-US" altLang="en-US" sz="3200" dirty="0">
                <a:solidFill>
                  <a:schemeClr val="bg1"/>
                </a:solidFill>
                <a:latin typeface="Arial" pitchFamily="34" charset="0"/>
              </a:rPr>
              <a:t>City </a:t>
            </a:r>
            <a:r>
              <a:rPr lang="en-US" altLang="en-US" sz="3200" dirty="0" smtClean="0">
                <a:solidFill>
                  <a:schemeClr val="bg1"/>
                </a:solidFill>
                <a:latin typeface="Arial" pitchFamily="34" charset="0"/>
              </a:rPr>
              <a:t>Hall</a:t>
            </a:r>
          </a:p>
          <a:p>
            <a:pPr>
              <a:lnSpc>
                <a:spcPct val="9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en-US" altLang="en-US" sz="3200" dirty="0">
                <a:solidFill>
                  <a:schemeClr val="bg1"/>
                </a:solidFill>
                <a:latin typeface="Arial" pitchFamily="34" charset="0"/>
              </a:rPr>
              <a:t>Private home</a:t>
            </a:r>
          </a:p>
          <a:p>
            <a:pPr>
              <a:lnSpc>
                <a:spcPct val="9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en-US" altLang="en-US" sz="3200" dirty="0">
                <a:solidFill>
                  <a:schemeClr val="bg1"/>
                </a:solidFill>
                <a:latin typeface="Arial" pitchFamily="34" charset="0"/>
              </a:rPr>
              <a:t>Restaurant</a:t>
            </a:r>
          </a:p>
          <a:p>
            <a:pPr>
              <a:lnSpc>
                <a:spcPct val="90000"/>
              </a:lnSpc>
              <a:buClr>
                <a:srgbClr val="FF0000"/>
              </a:buClr>
              <a:buBlip>
                <a:blip r:embed="rId3"/>
              </a:buBlip>
            </a:pPr>
            <a:r>
              <a:rPr lang="en-US" altLang="en-US" sz="3200" dirty="0">
                <a:solidFill>
                  <a:schemeClr val="bg1"/>
                </a:solidFill>
                <a:latin typeface="Arial" pitchFamily="34" charset="0"/>
              </a:rPr>
              <a:t>Fire </a:t>
            </a:r>
            <a:r>
              <a:rPr lang="en-US" altLang="en-US" sz="3200" dirty="0" smtClean="0">
                <a:solidFill>
                  <a:schemeClr val="bg1"/>
                </a:solidFill>
                <a:latin typeface="Arial" pitchFamily="34" charset="0"/>
              </a:rPr>
              <a:t>station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p"/>
            </a:pPr>
            <a:endParaRPr lang="en-US" altLang="en-US" sz="3200" dirty="0">
              <a:solidFill>
                <a:schemeClr val="bg1"/>
              </a:solidFill>
              <a:latin typeface="Arial" pitchFamily="34" charset="0"/>
            </a:endParaRPr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</a:pP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other possible polling places?</a:t>
            </a:r>
          </a:p>
          <a:p>
            <a:pPr marL="0" indent="0">
              <a:lnSpc>
                <a:spcPct val="90000"/>
              </a:lnSpc>
              <a:buClr>
                <a:srgbClr val="FF0000"/>
              </a:buClr>
              <a:buNone/>
            </a:pPr>
            <a:endParaRPr lang="en-US" altLang="en-US" sz="3200" dirty="0">
              <a:solidFill>
                <a:schemeClr val="bg1"/>
              </a:solidFill>
              <a:latin typeface="Arial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p"/>
            </a:pPr>
            <a:endParaRPr lang="en-US" altLang="en-US" sz="3200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58372" name="Rectangle 7"/>
          <p:cNvSpPr>
            <a:spLocks noChangeArrowheads="1"/>
          </p:cNvSpPr>
          <p:nvPr/>
        </p:nvSpPr>
        <p:spPr bwMode="auto">
          <a:xfrm>
            <a:off x="-76200" y="4343400"/>
            <a:ext cx="4267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ts val="25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ts val="250"/>
              </a:spcBef>
              <a:buClr>
                <a:schemeClr val="accent1"/>
              </a:buClr>
              <a:buSzPct val="100000"/>
              <a:buFont typeface="Verdana" pitchFamily="34" charset="0"/>
              <a:buChar char="◦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ts val="250"/>
              </a:spcBef>
              <a:buClr>
                <a:srgbClr val="1480FF"/>
              </a:buClr>
              <a:buSzPct val="100000"/>
              <a:buFont typeface="Wingdings 2" pitchFamily="18" charset="2"/>
              <a:buChar char=""/>
              <a:defRPr sz="22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ts val="225"/>
              </a:spcBef>
              <a:buClr>
                <a:srgbClr val="1480FF"/>
              </a:buClr>
              <a:buSzPct val="112000"/>
              <a:buFont typeface="Verdana" pitchFamily="34" charset="0"/>
              <a:buChar char="◦"/>
              <a:defRPr sz="19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ts val="250"/>
              </a:spcBef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itchFamily="18" charset="2"/>
              <a:buChar char="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p"/>
            </a:pPr>
            <a:endParaRPr lang="en-US" altLang="en-US" sz="3200" dirty="0">
              <a:solidFill>
                <a:srgbClr val="00206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4138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Planning out your Vote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600201"/>
            <a:ext cx="10515600" cy="45259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Call ahead of time to have accessible materials</a:t>
            </a:r>
          </a:p>
          <a:p>
            <a:r>
              <a:rPr lang="en-US" dirty="0">
                <a:solidFill>
                  <a:schemeClr val="bg1"/>
                </a:solidFill>
              </a:rPr>
              <a:t>Address of polling place</a:t>
            </a:r>
          </a:p>
          <a:p>
            <a:r>
              <a:rPr lang="en-US" dirty="0">
                <a:solidFill>
                  <a:schemeClr val="bg1"/>
                </a:solidFill>
              </a:rPr>
              <a:t>Transportation plan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667000"/>
            <a:ext cx="6324600" cy="35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617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1384</TotalTime>
  <Words>254</Words>
  <Application>Microsoft Office PowerPoint</Application>
  <PresentationFormat>Custom</PresentationFormat>
  <Paragraphs>53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How Do You Vote?</vt:lpstr>
      <vt:lpstr>How Do You Vote?</vt:lpstr>
      <vt:lpstr>Mail in Ballots</vt:lpstr>
      <vt:lpstr>Paper ballot at polling place</vt:lpstr>
      <vt:lpstr>Voting Machines</vt:lpstr>
      <vt:lpstr>How will you vote?</vt:lpstr>
      <vt:lpstr>Possible Polling Places</vt:lpstr>
      <vt:lpstr>Possible Polling Places</vt:lpstr>
      <vt:lpstr>Planning out your Vote day</vt:lpstr>
      <vt:lpstr>Survey time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 You Vote?</dc:title>
  <dc:creator>SPEAK</dc:creator>
  <cp:lastModifiedBy>SPEAK</cp:lastModifiedBy>
  <cp:revision>14</cp:revision>
  <dcterms:created xsi:type="dcterms:W3CDTF">2020-02-03T18:06:14Z</dcterms:created>
  <dcterms:modified xsi:type="dcterms:W3CDTF">2020-02-25T07:26:46Z</dcterms:modified>
</cp:coreProperties>
</file>