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89" r:id="rId4"/>
    <p:sldId id="257" r:id="rId5"/>
    <p:sldId id="278" r:id="rId6"/>
    <p:sldId id="280" r:id="rId7"/>
    <p:sldId id="274" r:id="rId8"/>
    <p:sldId id="275" r:id="rId9"/>
    <p:sldId id="272" r:id="rId10"/>
    <p:sldId id="281" r:id="rId11"/>
    <p:sldId id="267" r:id="rId12"/>
    <p:sldId id="270" r:id="rId13"/>
    <p:sldId id="271" r:id="rId14"/>
    <p:sldId id="258" r:id="rId15"/>
    <p:sldId id="290" r:id="rId16"/>
    <p:sldId id="291" r:id="rId17"/>
    <p:sldId id="282" r:id="rId18"/>
    <p:sldId id="283" r:id="rId19"/>
    <p:sldId id="284" r:id="rId20"/>
    <p:sldId id="292" r:id="rId21"/>
    <p:sldId id="293" r:id="rId22"/>
    <p:sldId id="261" r:id="rId23"/>
    <p:sldId id="287" r:id="rId24"/>
    <p:sldId id="259" r:id="rId25"/>
    <p:sldId id="286" r:id="rId26"/>
    <p:sldId id="288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E915-897E-43C4-A4CF-6D31D18D087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8184-13DF-42BA-9BB3-78FC7720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ED6-5F1E-4A3C-8B2D-19AF76A70B1E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C54E-03D6-4FCE-982D-EEF7D403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4B558-7FE2-47C0-895C-0BE29337AC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Juliana</a:t>
            </a:r>
            <a:r>
              <a:rPr lang="en-US" baseline="0" dirty="0"/>
              <a:t> will put up Tennessee Survey as an example for the group. You do not have to review all of the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2C04-B444-4B47-9E2C-E19FD65BC9C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DEVELOP YOUR STATE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OCSS</a:t>
            </a:r>
          </a:p>
          <a:p>
            <a:r>
              <a:rPr lang="en-US" dirty="0"/>
              <a:t>SOUTHERN COLLABOARTIVE</a:t>
            </a:r>
          </a:p>
          <a:p>
            <a:r>
              <a:rPr lang="en-US" dirty="0"/>
              <a:t>April 22, 2014</a:t>
            </a:r>
          </a:p>
        </p:txBody>
      </p:sp>
      <p:pic>
        <p:nvPicPr>
          <p:cNvPr id="4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2" cstate="print"/>
          <a:srcRect b="75383"/>
          <a:stretch>
            <a:fillRect/>
          </a:stretch>
        </p:blipFill>
        <p:spPr bwMode="auto">
          <a:xfrm>
            <a:off x="0" y="26894"/>
            <a:ext cx="9144000" cy="1646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00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 (SWOT)Analysis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changed this because we do not like the word weakness.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SCOTT stands for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S- Strengths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C-Challenges (Weaknesses don’t work for us)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O-Opportunities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 and T-Threats and Trends</a:t>
            </a:r>
          </a:p>
          <a:p>
            <a:pPr lvl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57" y="2209801"/>
            <a:ext cx="18740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8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(Strengths)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a list of the things you are most proud of (Strengths)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 have 22 Self Advocacy groups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been in existence since 2005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passed a law to get rid of the “R” Word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$100,000 in the bank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3172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8" y="2483167"/>
            <a:ext cx="2106842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6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(Opportunities)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Make a list of your resources: people, partnerships and money (Opportunities)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DD Network partners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Strong local chapters that are working on People to People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two grants </a:t>
            </a:r>
          </a:p>
          <a:p>
            <a:pPr lvl="2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DD Council for a Young Emerging Leaders Project for $35,000</a:t>
            </a:r>
          </a:p>
          <a:p>
            <a:pPr lvl="2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DD Council Funds our state group for $20,000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3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5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 (Threats and Trends)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What problems keep you from accomplishing your goals (Threats and trends)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budgets have decrease over the last 2 years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control supports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DD Planning council funding has decreased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Transportation Funding for members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13360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3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WORK PLAN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Work Plan includes the following:	</a:t>
            </a:r>
          </a:p>
          <a:p>
            <a:pPr lvl="1"/>
            <a:r>
              <a:rPr lang="en-US" sz="2400" dirty="0"/>
              <a:t>OCSS Goal: To Develop and Implement a State Technical Assistance Plan through peer to peer technical assistance</a:t>
            </a:r>
          </a:p>
          <a:p>
            <a:pPr marL="0" indent="0">
              <a:buNone/>
            </a:pPr>
            <a:endParaRPr lang="en-US" sz="2800" dirty="0"/>
          </a:p>
          <a:p>
            <a:pPr lvl="3"/>
            <a:endParaRPr lang="en-US" dirty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2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Objectives of OCSS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To Develop or Enhance partnerships with DD Partners in your state</a:t>
            </a:r>
          </a:p>
          <a:p>
            <a:r>
              <a:rPr lang="en-US" sz="2800" dirty="0"/>
              <a:t>Increase connections to the grassroots to promote self advocacy efforts</a:t>
            </a:r>
          </a:p>
          <a:p>
            <a:pPr lvl="3"/>
            <a:endParaRPr lang="en-US" dirty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1524000" cy="16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1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Objectives of OCSS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Enhance the state leaderships skills in providing peer to peer technical assistance in their state and the region</a:t>
            </a:r>
          </a:p>
          <a:p>
            <a:r>
              <a:rPr lang="en-US" sz="2800" dirty="0"/>
              <a:t>Establishment of state structure to maintain connections with grassroots</a:t>
            </a:r>
          </a:p>
          <a:p>
            <a:pPr lvl="3"/>
            <a:endParaRPr lang="en-US" dirty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66900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5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ACTION STEPS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action steps are required for the project this year and during the remaining two years </a:t>
            </a:r>
          </a:p>
          <a:p>
            <a:r>
              <a:rPr lang="en-US" dirty="0"/>
              <a:t>Actions required:</a:t>
            </a:r>
          </a:p>
          <a:p>
            <a:pPr lvl="1"/>
            <a:r>
              <a:rPr lang="en-US" dirty="0"/>
              <a:t>Host a retreat to identify ways and timeframes on activities that you can work together on</a:t>
            </a:r>
          </a:p>
          <a:p>
            <a:pPr lvl="1"/>
            <a:r>
              <a:rPr lang="en-US" dirty="0"/>
              <a:t>8 Grassroots events that you will work on around your issues ( 2 per quarter for the remaining quarters of the project) </a:t>
            </a:r>
          </a:p>
          <a:p>
            <a:pPr lvl="1"/>
            <a:r>
              <a:rPr lang="en-US" dirty="0"/>
              <a:t>Participate in Quarterly Advisory Committee meetings for OCSS</a:t>
            </a:r>
          </a:p>
          <a:p>
            <a:pPr lvl="1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ACTION STEPS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Actions required:</a:t>
            </a:r>
          </a:p>
          <a:p>
            <a:pPr lvl="1"/>
            <a:r>
              <a:rPr lang="en-US" dirty="0"/>
              <a:t>Attend Face to Face Meetings and Webinars</a:t>
            </a:r>
          </a:p>
          <a:p>
            <a:pPr lvl="1"/>
            <a:r>
              <a:rPr lang="en-US" dirty="0"/>
              <a:t>Present on at least one OCSS Webinar</a:t>
            </a:r>
          </a:p>
          <a:p>
            <a:pPr lvl="1"/>
            <a:r>
              <a:rPr lang="en-US" dirty="0"/>
              <a:t>Submit at least 2 Blogs or </a:t>
            </a:r>
            <a:r>
              <a:rPr lang="en-US" dirty="0" err="1"/>
              <a:t>Vlogs</a:t>
            </a:r>
            <a:r>
              <a:rPr lang="en-US" dirty="0"/>
              <a:t> on issues  of concern</a:t>
            </a:r>
          </a:p>
          <a:p>
            <a:pPr lvl="1"/>
            <a:r>
              <a:rPr lang="en-US" dirty="0"/>
              <a:t>Develop a strategic plan and funding (financial plan) for a state structure that supports grassroots issues</a:t>
            </a:r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6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ACTION STEPS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dirty="0"/>
              <a:t>Actions you may add based on your technical assistance needs and issues identified by your state:</a:t>
            </a:r>
          </a:p>
          <a:p>
            <a:pPr lvl="0"/>
            <a:endParaRPr lang="en-US" dirty="0"/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1450"/>
            <a:ext cx="119054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7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joined put your device (computer, tablet, phone) on mute</a:t>
            </a:r>
          </a:p>
          <a:p>
            <a:r>
              <a:rPr lang="en-US" dirty="0"/>
              <a:t>During roll call, you may unmute your device to introduce your state members</a:t>
            </a:r>
          </a:p>
          <a:p>
            <a:r>
              <a:rPr lang="en-US" dirty="0"/>
              <a:t>If you have a question, raise your hand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209800" cy="17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2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ACTION STEPS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on Employment First Initiative with P and A in your state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 a conference with your partners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on a grant with a partner(s) together</a:t>
            </a: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119054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ACTION STEPS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participate in Advisory Meetings for project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co-present on Webinars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UCEDD’s assist in Blogging and Vlogging events</a:t>
            </a:r>
            <a:endParaRPr lang="en-US" dirty="0"/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62" y="4495800"/>
            <a:ext cx="1090587" cy="16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0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You will indicate when you will complete and or work on Actions by quarter (every 3 months)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you host 2 grassroots activity with your partners per quarter, you will mark that you do this each quarter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5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and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May 1, 2014</a:t>
            </a:r>
          </a:p>
          <a:p>
            <a:pPr lvl="2"/>
            <a:r>
              <a:rPr lang="en-US" dirty="0"/>
              <a:t>Turn in your 1</a:t>
            </a:r>
            <a:r>
              <a:rPr lang="en-US" baseline="30000" dirty="0"/>
              <a:t>st</a:t>
            </a:r>
            <a:r>
              <a:rPr lang="en-US" dirty="0"/>
              <a:t> Blog or Vlog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7362"/>
            <a:ext cx="40236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399"/>
            <a:ext cx="4000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00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and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May 8-9, 2014  Birmingham, Alabama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do you need to be ready?</a:t>
            </a:r>
          </a:p>
          <a:p>
            <a:r>
              <a:rPr lang="en-US" dirty="0"/>
              <a:t>Review your demographic survey</a:t>
            </a:r>
          </a:p>
          <a:p>
            <a:r>
              <a:rPr lang="en-US" dirty="0"/>
              <a:t>Review your mission statement</a:t>
            </a:r>
          </a:p>
          <a:p>
            <a:r>
              <a:rPr lang="en-US" dirty="0"/>
              <a:t>Be specific about your history </a:t>
            </a:r>
          </a:p>
          <a:p>
            <a:r>
              <a:rPr lang="en-US" dirty="0"/>
              <a:t>Begin your SCOTT Analysis</a:t>
            </a:r>
          </a:p>
          <a:p>
            <a:r>
              <a:rPr lang="en-US" dirty="0"/>
              <a:t>Meet with your partners to identify action steps and timelines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56" y="1752600"/>
            <a:ext cx="16813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7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and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May 31, 2014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Complete your 150 surveys 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4648200" cy="7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2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80" y="1676400"/>
            <a:ext cx="4488871" cy="3352799"/>
          </a:xfrm>
        </p:spPr>
      </p:pic>
      <p:pic>
        <p:nvPicPr>
          <p:cNvPr id="8194" name="Picture 2" descr="C:\Users\Juliana\Pictures\SABE 2013-14\phot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uliana\Pictures\SABE 2013-14\SAB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" y="3505200"/>
            <a:ext cx="28403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 AIDD</a:t>
            </a:r>
          </a:p>
        </p:txBody>
      </p:sp>
    </p:spTree>
    <p:extLst>
      <p:ext uri="{BB962C8B-B14F-4D97-AF65-F5344CB8AC3E}">
        <p14:creationId xmlns:p14="http://schemas.microsoft.com/office/powerpoint/2010/main" val="28311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2438400"/>
            <a:ext cx="7696200" cy="3886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700" b="1" dirty="0">
                <a:cs typeface="Arial" charset="0"/>
              </a:rPr>
              <a:t>Roll Call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Alabama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Arkansas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Florida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Georgia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Oklahoma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North Carolina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South Carolina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Tennessee</a:t>
            </a:r>
          </a:p>
          <a:p>
            <a:endParaRPr lang="en-US" sz="4000" dirty="0"/>
          </a:p>
          <a:p>
            <a:pPr marR="0"/>
            <a:endParaRPr lang="en-US" sz="3700" b="1" dirty="0">
              <a:latin typeface="Arial" charset="0"/>
              <a:cs typeface="Arial" charset="0"/>
            </a:endParaRPr>
          </a:p>
          <a:p>
            <a:pPr marR="0"/>
            <a:endParaRPr lang="en-US" sz="3700" b="1" dirty="0">
              <a:latin typeface="Arial" charset="0"/>
              <a:cs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954088"/>
            <a:ext cx="990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68376"/>
            <a:ext cx="11731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925" y="858838"/>
            <a:ext cx="8699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9363" y="832644"/>
            <a:ext cx="11398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700" y="914400"/>
            <a:ext cx="108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5300" y="826294"/>
            <a:ext cx="1168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0519" y="870744"/>
            <a:ext cx="110648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688181"/>
            <a:ext cx="12795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BA6-139C-428C-B502-7BB5F56427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state planning process</a:t>
            </a:r>
          </a:p>
          <a:p>
            <a:r>
              <a:rPr lang="en-US" dirty="0"/>
              <a:t>To help states begin to develop your state plan for May 2014 meeting</a:t>
            </a:r>
          </a:p>
          <a:p>
            <a:r>
              <a:rPr lang="en-US" dirty="0"/>
              <a:t>Provide possible strategies to work with your partners for sustainability</a:t>
            </a:r>
          </a:p>
          <a:p>
            <a:r>
              <a:rPr lang="en-US" dirty="0"/>
              <a:t>Provide a format for your state plan</a:t>
            </a:r>
          </a:p>
        </p:txBody>
      </p:sp>
    </p:spTree>
    <p:extLst>
      <p:ext uri="{BB962C8B-B14F-4D97-AF65-F5344CB8AC3E}">
        <p14:creationId xmlns:p14="http://schemas.microsoft.com/office/powerpoint/2010/main" val="95845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/>
              <a:t>We will provide you with a format for the plan </a:t>
            </a:r>
          </a:p>
          <a:p>
            <a:r>
              <a:rPr lang="en-US" dirty="0"/>
              <a:t>Preview of format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9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you demographic survey from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send you your survey and you will insert it as the Introduction to the plan</a:t>
            </a:r>
          </a:p>
          <a:p>
            <a:pPr lvl="1"/>
            <a:r>
              <a:rPr lang="en-US" dirty="0"/>
              <a:t>Here is what it will look like.</a:t>
            </a:r>
          </a:p>
          <a:p>
            <a:pPr lvl="2"/>
            <a:r>
              <a:rPr lang="en-US" dirty="0"/>
              <a:t>Example Tennessee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4648200" cy="7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9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Steps:</a:t>
            </a:r>
            <a:br>
              <a:rPr lang="en-US" dirty="0"/>
            </a:br>
            <a:r>
              <a:rPr lang="en-US" dirty="0"/>
              <a:t>Review your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Mission Statement is the main purpose of your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Examples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Nothing about us, without us.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Offering experience through Opportunities.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Steps:</a:t>
            </a:r>
            <a:br>
              <a:rPr lang="en-US" dirty="0"/>
            </a:br>
            <a:r>
              <a:rPr lang="en-US" dirty="0"/>
              <a:t>YOUR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your history 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started our group in 2005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have 22 Chapters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Arc helped us get started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have 5 regions in our state</a:t>
            </a:r>
          </a:p>
          <a:p>
            <a:pPr lvl="1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4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 (SWOT)Analysis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good way is to find out what your group is good at and what you need to continue to work on is to use what we are calling a “SCOTT” Analysis.  Others may call it “SWOT” Analysis.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35822"/>
              </p:ext>
            </p:extLst>
          </p:nvPr>
        </p:nvGraphicFramePr>
        <p:xfrm>
          <a:off x="1752600" y="4572000"/>
          <a:ext cx="53340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Opportunities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Threats and Trends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095516"/>
      </p:ext>
    </p:extLst>
  </p:cSld>
  <p:clrMapOvr>
    <a:masterClrMapping/>
  </p:clrMapOvr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SABE_DPS_April_2014_Presentation_with_Graphics</Template>
  <TotalTime>3200</TotalTime>
  <Words>857</Words>
  <Application>Microsoft Office PowerPoint</Application>
  <PresentationFormat>On-screen Show (4:3)</PresentationFormat>
  <Paragraphs>165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OCSS Blogging webinar march 2014</vt:lpstr>
      <vt:lpstr>HOW TO DEVELOP YOUR STATE PLAN</vt:lpstr>
      <vt:lpstr>THINGS TO REMEMBER</vt:lpstr>
      <vt:lpstr>PowerPoint Presentation</vt:lpstr>
      <vt:lpstr>PURPOSE OF THIS WEBINAR</vt:lpstr>
      <vt:lpstr>How do you start?</vt:lpstr>
      <vt:lpstr>How do you start?</vt:lpstr>
      <vt:lpstr>Next Steps: Review your Mission Statement</vt:lpstr>
      <vt:lpstr>Next Steps: YOUR HISTORY</vt:lpstr>
      <vt:lpstr>SCOTT (SWOT)Analysis</vt:lpstr>
      <vt:lpstr>SCOTT (SWOT)Analysis</vt:lpstr>
      <vt:lpstr>S (Strengths)</vt:lpstr>
      <vt:lpstr>O (Opportunities)</vt:lpstr>
      <vt:lpstr>TT (Threats and Trends)</vt:lpstr>
      <vt:lpstr>Next: WORK PLAN FOR PROJECT</vt:lpstr>
      <vt:lpstr>Next: Objectives of OCSS Technical Assistance</vt:lpstr>
      <vt:lpstr>Next: Objectives of OCSS Technical Assistance</vt:lpstr>
      <vt:lpstr>Next: ACTION STEPS FOR PROJECT</vt:lpstr>
      <vt:lpstr>Next: ACTION STEPS FOR PROJECT</vt:lpstr>
      <vt:lpstr>Next: ACTION STEPS FOR PROJECT</vt:lpstr>
      <vt:lpstr>Next: ACTION STEPS FOR PROJECT</vt:lpstr>
      <vt:lpstr>Next: ACTION STEPS FOR PROJECT</vt:lpstr>
      <vt:lpstr>TIMELINE</vt:lpstr>
      <vt:lpstr>Important Dates and Times</vt:lpstr>
      <vt:lpstr>Important Dates and Times</vt:lpstr>
      <vt:lpstr>Important Dates and Times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STATE PLAN</dc:title>
  <dc:creator>Juliana Huerena</dc:creator>
  <cp:lastModifiedBy>Juliana Huerena</cp:lastModifiedBy>
  <cp:revision>43</cp:revision>
  <cp:lastPrinted>2014-04-22T17:29:27Z</cp:lastPrinted>
  <dcterms:created xsi:type="dcterms:W3CDTF">2014-04-17T16:47:19Z</dcterms:created>
  <dcterms:modified xsi:type="dcterms:W3CDTF">2016-12-24T00:24:48Z</dcterms:modified>
</cp:coreProperties>
</file>