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6" r:id="rId1"/>
  </p:sldMasterIdLst>
  <p:notesMasterIdLst>
    <p:notesMasterId r:id="rId26"/>
  </p:notesMasterIdLst>
  <p:sldIdLst>
    <p:sldId id="256" r:id="rId2"/>
    <p:sldId id="279" r:id="rId3"/>
    <p:sldId id="257" r:id="rId4"/>
    <p:sldId id="269" r:id="rId5"/>
    <p:sldId id="270" r:id="rId6"/>
    <p:sldId id="280" r:id="rId7"/>
    <p:sldId id="274" r:id="rId8"/>
    <p:sldId id="258" r:id="rId9"/>
    <p:sldId id="275" r:id="rId10"/>
    <p:sldId id="273" r:id="rId11"/>
    <p:sldId id="276" r:id="rId12"/>
    <p:sldId id="272" r:id="rId13"/>
    <p:sldId id="271" r:id="rId14"/>
    <p:sldId id="277" r:id="rId15"/>
    <p:sldId id="281" r:id="rId16"/>
    <p:sldId id="259" r:id="rId17"/>
    <p:sldId id="264" r:id="rId18"/>
    <p:sldId id="265" r:id="rId19"/>
    <p:sldId id="260" r:id="rId20"/>
    <p:sldId id="261" r:id="rId21"/>
    <p:sldId id="266" r:id="rId22"/>
    <p:sldId id="262" r:id="rId23"/>
    <p:sldId id="268" r:id="rId24"/>
    <p:sldId id="278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83172" autoAdjust="0"/>
  </p:normalViewPr>
  <p:slideViewPr>
    <p:cSldViewPr>
      <p:cViewPr>
        <p:scale>
          <a:sx n="30" d="100"/>
          <a:sy n="30" d="100"/>
        </p:scale>
        <p:origin x="-1656" y="-5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23A6C-0D03-4DCB-B55E-FA7B828BEF48}" type="datetimeFigureOut">
              <a:rPr lang="en-US" smtClean="0"/>
              <a:t>10/7/2015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E9B97-7961-480E-9833-7C5BED065E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2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44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project will talk</a:t>
            </a:r>
            <a:r>
              <a:rPr lang="en-US" baseline="0" dirty="0" smtClean="0"/>
              <a:t> about their project and how they have used of social media and the their Vlogs . Show a vlog and talk about other tools, like the 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36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project will talk</a:t>
            </a:r>
            <a:r>
              <a:rPr lang="en-US" baseline="0" dirty="0" smtClean="0"/>
              <a:t> about their project and how they have used of social media and the their Vlogs . Show a vlog and talk about other tools, like the 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36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Chaqueta will introduce</a:t>
            </a:r>
            <a:r>
              <a:rPr lang="en-US" baseline="0" dirty="0" smtClean="0"/>
              <a:t> 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18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the issues that your vlogs have addressed.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41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the issues that your vlogs have addressed.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41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the issues that your vlogs have addressed.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41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0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Chaqueta will introduce</a:t>
            </a:r>
            <a:r>
              <a:rPr lang="en-US" baseline="0" dirty="0" smtClean="0"/>
              <a:t> the Vlog topic. </a:t>
            </a:r>
            <a:endParaRPr lang="en-US" dirty="0" smtClean="0"/>
          </a:p>
          <a:p>
            <a:r>
              <a:rPr lang="en-US" dirty="0" smtClean="0"/>
              <a:t>Julia,</a:t>
            </a:r>
            <a:r>
              <a:rPr lang="en-US" baseline="0" dirty="0" smtClean="0"/>
              <a:t> Chaqueta and Eric will ask two people in the audience each question.  Juliana and/ or Skye will record.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80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Chaqueta will introduce</a:t>
            </a:r>
            <a:r>
              <a:rPr lang="en-US" baseline="0" dirty="0" smtClean="0"/>
              <a:t> the Vlog topic. </a:t>
            </a:r>
            <a:endParaRPr lang="en-US" dirty="0" smtClean="0"/>
          </a:p>
          <a:p>
            <a:r>
              <a:rPr lang="en-US" dirty="0" smtClean="0"/>
              <a:t>Julia,</a:t>
            </a:r>
            <a:r>
              <a:rPr lang="en-US" baseline="0" dirty="0" smtClean="0"/>
              <a:t> Chaqueta and Eric will ask two people in the audience each question.  Juliana and/ or Skye will record.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80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Skye</a:t>
            </a:r>
            <a:r>
              <a:rPr lang="en-US" baseline="0" dirty="0" smtClean="0"/>
              <a:t> will demonstrate uploading the video to you tube. Juliana will link to SABE station.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8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Chaqueta will introduce</a:t>
            </a:r>
            <a:r>
              <a:rPr lang="en-US" baseline="0" dirty="0" smtClean="0"/>
              <a:t> 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18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Skye</a:t>
            </a:r>
            <a:r>
              <a:rPr lang="en-US" baseline="0" dirty="0" smtClean="0"/>
              <a:t> will demonstrate uploading the video to you tube. Juliana will link to SABE station.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8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Chaqueta will introduce</a:t>
            </a:r>
            <a:r>
              <a:rPr lang="en-US" baseline="0" dirty="0" smtClean="0"/>
              <a:t> 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1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Chaqueta will introduce</a:t>
            </a:r>
            <a:r>
              <a:rPr lang="en-US" baseline="0" dirty="0" smtClean="0"/>
              <a:t> 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18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Chaqueta will introduce</a:t>
            </a:r>
            <a:r>
              <a:rPr lang="en-US" baseline="0" dirty="0" smtClean="0"/>
              <a:t> 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18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project will talk</a:t>
            </a:r>
            <a:r>
              <a:rPr lang="en-US" baseline="0" dirty="0" smtClean="0"/>
              <a:t> about their project and how they have used of social media and the their Vlogs . Show a vlog and talk about other tools, like the 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36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Chaqueta will introduce</a:t>
            </a:r>
            <a:r>
              <a:rPr lang="en-US" baseline="0" dirty="0" smtClean="0"/>
              <a:t> 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1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project will talk</a:t>
            </a:r>
            <a:r>
              <a:rPr lang="en-US" baseline="0" dirty="0" smtClean="0"/>
              <a:t> about their project and how they have used of social media and the their Vlogs . Show a vlog and talk about other tools, like the 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36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Chaqueta will introduce</a:t>
            </a:r>
            <a:r>
              <a:rPr lang="en-US" baseline="0" dirty="0" smtClean="0"/>
              <a:t> 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9B97-7961-480E-9833-7C5BED065E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1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576308-7594-42B0-A647-AB489093121B}" type="datetimeFigureOut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0081E2-BC48-4E15-9EAE-A6E3D75AC82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6308-7594-42B0-A647-AB489093121B}" type="datetimeFigureOut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1E2-BC48-4E15-9EAE-A6E3D75AC82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6308-7594-42B0-A647-AB489093121B}" type="datetimeFigureOut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1E2-BC48-4E15-9EAE-A6E3D75AC82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6308-7594-42B0-A647-AB489093121B}" type="datetimeFigureOut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1E2-BC48-4E15-9EAE-A6E3D75AC8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6308-7594-42B0-A647-AB489093121B}" type="datetimeFigureOut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1E2-BC48-4E15-9EAE-A6E3D75AC82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6308-7594-42B0-A647-AB489093121B}" type="datetimeFigureOut">
              <a:rPr lang="en-US" smtClean="0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1E2-BC48-4E15-9EAE-A6E3D75AC8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6308-7594-42B0-A647-AB489093121B}" type="datetimeFigureOut">
              <a:rPr lang="en-US" smtClean="0"/>
              <a:t>10/7/2015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1E2-BC48-4E15-9EAE-A6E3D75AC82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6308-7594-42B0-A647-AB489093121B}" type="datetimeFigureOut">
              <a:rPr lang="en-US" smtClean="0"/>
              <a:t>10/7/2015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1E2-BC48-4E15-9EAE-A6E3D75AC82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6308-7594-42B0-A647-AB489093121B}" type="datetimeFigureOut">
              <a:rPr lang="en-US" smtClean="0"/>
              <a:t>10/7/2015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1E2-BC48-4E15-9EAE-A6E3D75AC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6308-7594-42B0-A647-AB489093121B}" type="datetimeFigureOut">
              <a:rPr lang="en-US" smtClean="0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1E2-BC48-4E15-9EAE-A6E3D75AC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6308-7594-42B0-A647-AB489093121B}" type="datetimeFigureOut">
              <a:rPr lang="en-US" smtClean="0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1E2-BC48-4E15-9EAE-A6E3D75AC8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576308-7594-42B0-A647-AB489093121B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80081E2-BC48-4E15-9EAE-A6E3D75AC8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133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Social Media </a:t>
            </a:r>
            <a:br>
              <a:rPr lang="en-US" sz="3600" dirty="0" smtClean="0"/>
            </a:br>
            <a:r>
              <a:rPr lang="en-US" sz="3600" dirty="0" smtClean="0"/>
              <a:t>Getting our message out!</a:t>
            </a:r>
            <a:br>
              <a:rPr lang="en-US" sz="3600" dirty="0" smtClean="0"/>
            </a:br>
            <a:r>
              <a:rPr lang="en-US" sz="3600" dirty="0" smtClean="0"/>
              <a:t>Blogging, Vlogging and other Tips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67862"/>
            <a:ext cx="7848600" cy="2328138"/>
          </a:xfrm>
        </p:spPr>
        <p:txBody>
          <a:bodyPr>
            <a:normAutofit/>
          </a:bodyPr>
          <a:lstStyle/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NEAT: Peer to Peer</a:t>
            </a:r>
          </a:p>
          <a:p>
            <a:r>
              <a:rPr lang="en-US" dirty="0" smtClean="0"/>
              <a:t>The Pacific Alliance on Disability Self Advocacy</a:t>
            </a:r>
          </a:p>
          <a:p>
            <a:r>
              <a:rPr lang="en-US" dirty="0" smtClean="0"/>
              <a:t>SABE: Our Community Standing Strong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969982"/>
          </a:xfrm>
        </p:spPr>
        <p:txBody>
          <a:bodyPr>
            <a:noAutofit/>
          </a:bodyPr>
          <a:lstStyle/>
          <a:p>
            <a:r>
              <a:rPr lang="en-US" dirty="0" smtClean="0"/>
              <a:t>How have we used </a:t>
            </a:r>
            <a:br>
              <a:rPr lang="en-US" dirty="0" smtClean="0"/>
            </a:br>
            <a:r>
              <a:rPr lang="en-US" dirty="0" smtClean="0"/>
              <a:t>Social Media in our projects?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8489" y="5562600"/>
            <a:ext cx="7756264" cy="5665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Pacific Alliance</a:t>
            </a:r>
          </a:p>
        </p:txBody>
      </p:sp>
    </p:spTree>
    <p:extLst>
      <p:ext uri="{BB962C8B-B14F-4D97-AF65-F5344CB8AC3E}">
        <p14:creationId xmlns:p14="http://schemas.microsoft.com/office/powerpoint/2010/main" val="9654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Regional Self Advocacy Technical Assistance Centers: Introductions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7391400" cy="3877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SABE: Our Community Standing Strong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78939"/>
            <a:ext cx="4572000" cy="3414712"/>
          </a:xfrm>
        </p:spPr>
      </p:pic>
    </p:spTree>
    <p:extLst>
      <p:ext uri="{BB962C8B-B14F-4D97-AF65-F5344CB8AC3E}">
        <p14:creationId xmlns:p14="http://schemas.microsoft.com/office/powerpoint/2010/main" val="16558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893782"/>
          </a:xfrm>
        </p:spPr>
        <p:txBody>
          <a:bodyPr>
            <a:noAutofit/>
          </a:bodyPr>
          <a:lstStyle/>
          <a:p>
            <a:r>
              <a:rPr lang="en-US" dirty="0" smtClean="0"/>
              <a:t>How have we used </a:t>
            </a:r>
            <a:br>
              <a:rPr lang="en-US" dirty="0" smtClean="0"/>
            </a:br>
            <a:r>
              <a:rPr lang="en-US" dirty="0" smtClean="0"/>
              <a:t>Social Media in our projects?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8489" y="5638800"/>
            <a:ext cx="7756264" cy="490368"/>
          </a:xfrm>
        </p:spPr>
        <p:txBody>
          <a:bodyPr/>
          <a:lstStyle/>
          <a:p>
            <a:r>
              <a:rPr lang="en-US" sz="2400" b="1" dirty="0" smtClean="0"/>
              <a:t>SABE: Our Community Standing Strong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5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817582"/>
          </a:xfrm>
        </p:spPr>
        <p:txBody>
          <a:bodyPr>
            <a:noAutofit/>
          </a:bodyPr>
          <a:lstStyle/>
          <a:p>
            <a:r>
              <a:rPr lang="en-US" dirty="0" smtClean="0"/>
              <a:t>How have we used </a:t>
            </a:r>
            <a:br>
              <a:rPr lang="en-US" dirty="0" smtClean="0"/>
            </a:br>
            <a:r>
              <a:rPr lang="en-US" dirty="0" smtClean="0"/>
              <a:t>Social Media in our projects?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9" b="21719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8489" y="5486400"/>
            <a:ext cx="7756264" cy="642768"/>
          </a:xfrm>
        </p:spPr>
        <p:txBody>
          <a:bodyPr/>
          <a:lstStyle/>
          <a:p>
            <a:r>
              <a:rPr lang="en-US" sz="2400" b="1" dirty="0" smtClean="0"/>
              <a:t>SABE: Technology Handbook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89378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Self Advocates Becoming Empowered</a:t>
            </a:r>
            <a:endParaRPr lang="en-US" sz="32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r="613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8489" y="5715000"/>
            <a:ext cx="7756264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SABE: Technology Handbook Advisory Committee</a:t>
            </a:r>
          </a:p>
        </p:txBody>
      </p:sp>
    </p:spTree>
    <p:extLst>
      <p:ext uri="{BB962C8B-B14F-4D97-AF65-F5344CB8AC3E}">
        <p14:creationId xmlns:p14="http://schemas.microsoft.com/office/powerpoint/2010/main" val="2312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Vlog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Today’s tips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750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4025153" cy="3877815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2600" dirty="0" smtClean="0"/>
              <a:t>Decide on an issue</a:t>
            </a:r>
          </a:p>
          <a:p>
            <a:pPr lvl="2"/>
            <a:r>
              <a:rPr lang="en-US" dirty="0" smtClean="0"/>
              <a:t>Make a list of questions</a:t>
            </a:r>
          </a:p>
          <a:p>
            <a:pPr lvl="2"/>
            <a:r>
              <a:rPr lang="en-US" dirty="0" smtClean="0"/>
              <a:t>Make a list of answers</a:t>
            </a:r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Vlogging</a:t>
            </a:r>
            <a:endParaRPr lang="en-US" dirty="0"/>
          </a:p>
        </p:txBody>
      </p:sp>
      <p:pic>
        <p:nvPicPr>
          <p:cNvPr id="2050" name="Picture 2" descr="http://www.schoolofcoachingmastery.com/Portals/41761/images/q&amp;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6004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21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248347"/>
            <a:ext cx="4648200" cy="3877815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2800" dirty="0" smtClean="0"/>
              <a:t>Equipment</a:t>
            </a:r>
          </a:p>
          <a:p>
            <a:pPr lvl="2"/>
            <a:r>
              <a:rPr lang="en-US" dirty="0" smtClean="0"/>
              <a:t>Video Camera</a:t>
            </a:r>
          </a:p>
          <a:p>
            <a:pPr lvl="2"/>
            <a:r>
              <a:rPr lang="en-US" dirty="0" smtClean="0"/>
              <a:t>Smart Phone</a:t>
            </a:r>
          </a:p>
          <a:p>
            <a:pPr lvl="2"/>
            <a:r>
              <a:rPr lang="en-US" dirty="0" smtClean="0"/>
              <a:t>Tablet: iPad, Samsung, Windows, HP 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Vlogging</a:t>
            </a:r>
            <a:endParaRPr lang="en-US" dirty="0"/>
          </a:p>
        </p:txBody>
      </p:sp>
      <p:pic>
        <p:nvPicPr>
          <p:cNvPr id="3076" name="Picture 4" descr="http://ep.yimg.com/ay/shoptronics/apple-md257ll-a-iphone-4s-64gb-black-factory-unlocked-with-siri-dual-core-a5-chip-8-mp-camera-ios-5-wifi-gps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79" y="2484675"/>
            <a:ext cx="1714789" cy="110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bestcamera.biz/wp-content/uploads/2014/08/flip-digital-video-came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68" y="2484677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petapixel.com/assets/uploads/2014/01/AX100B_hand1-1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0" y="4715594"/>
            <a:ext cx="2952750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amongmen.com/sites/default/files/styles/large/public/uploads/articles/coverphotos/4_of_the_best_tablets_of_2014.jpg?itok=t27Ky_c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80" y="4161077"/>
            <a:ext cx="3805688" cy="23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2800" dirty="0" smtClean="0"/>
              <a:t>Length</a:t>
            </a:r>
          </a:p>
          <a:p>
            <a:pPr lvl="2"/>
            <a:r>
              <a:rPr lang="en-US" dirty="0" smtClean="0"/>
              <a:t>3-5 minutes best</a:t>
            </a:r>
          </a:p>
          <a:p>
            <a:pPr lvl="2"/>
            <a:r>
              <a:rPr lang="en-US" dirty="0" smtClean="0"/>
              <a:t>No more that 10 minutes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Vlogging</a:t>
            </a:r>
            <a:endParaRPr lang="en-US" dirty="0"/>
          </a:p>
        </p:txBody>
      </p:sp>
      <p:pic>
        <p:nvPicPr>
          <p:cNvPr id="4100" name="Picture 4" descr="http://cdn.business2community.com/wp-content/uploads/2012/08/iStock_000011754062XSmall-282x3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48" y="3810000"/>
            <a:ext cx="243535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womansday.com/cm/womansday/images/lL/7-handheld-timer-l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29146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Select a location to record</a:t>
            </a:r>
          </a:p>
          <a:p>
            <a:pPr lvl="1"/>
            <a:r>
              <a:rPr lang="en-US" dirty="0" smtClean="0"/>
              <a:t>Organization office</a:t>
            </a:r>
          </a:p>
          <a:p>
            <a:pPr lvl="1"/>
            <a:r>
              <a:rPr lang="en-US" dirty="0" smtClean="0"/>
              <a:t>Conference setting</a:t>
            </a:r>
          </a:p>
          <a:p>
            <a:pPr lvl="1"/>
            <a:r>
              <a:rPr lang="en-US" dirty="0" smtClean="0"/>
              <a:t>Community: Parks, downtown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continue</a:t>
            </a:r>
            <a:endParaRPr lang="en-US" dirty="0"/>
          </a:p>
        </p:txBody>
      </p:sp>
      <p:pic>
        <p:nvPicPr>
          <p:cNvPr id="5122" name="Picture 2" descr="https://s3.amazonaws.com/near-me.production/instances/1/uploads/images/photo/image/2311/golden_BV2_Small_Conference_R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4203383"/>
            <a:ext cx="3397636" cy="210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ics4.city-data.com/cpicc/cfiles329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15763"/>
            <a:ext cx="2787650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Our topic for today: the SABE 2014 Conference</a:t>
            </a:r>
          </a:p>
          <a:p>
            <a:pPr lvl="1"/>
            <a:r>
              <a:rPr lang="en-US" dirty="0" smtClean="0"/>
              <a:t>We are recording our Vlog from the 2014 National Self Advocacy Conference in Oklahoma City, Oklahoma.</a:t>
            </a:r>
          </a:p>
          <a:p>
            <a:pPr lvl="1"/>
            <a:r>
              <a:rPr lang="en-US" dirty="0" smtClean="0"/>
              <a:t>We are going to ask participants some questions about their experiences at the SABE 2014 Conference.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Now Lets Practice making a Vlog</a:t>
            </a:r>
            <a:endParaRPr lang="en-US" dirty="0"/>
          </a:p>
        </p:txBody>
      </p:sp>
      <p:pic>
        <p:nvPicPr>
          <p:cNvPr id="6146" name="Picture 2" descr="http://muconf.missouri.edu/sabe2014/SABEimages/Home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4419600" cy="199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248347"/>
            <a:ext cx="5562600" cy="4076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Questions we will ask the participants are: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600" dirty="0" smtClean="0"/>
              <a:t>How is the conference going?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600" dirty="0" smtClean="0"/>
              <a:t>What have you learned so far?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600" dirty="0" smtClean="0"/>
              <a:t>What information are you going to take back to your state?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600" dirty="0" smtClean="0"/>
              <a:t>What is your favorite activity at the conference?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Now Lets Practice making a Vlog</a:t>
            </a:r>
            <a:endParaRPr lang="en-US" dirty="0"/>
          </a:p>
        </p:txBody>
      </p:sp>
      <p:pic>
        <p:nvPicPr>
          <p:cNvPr id="7170" name="Picture 2" descr="http://www.usnews.com/dims4/USNEWS/592ae25/2147483647/resize/652x%3E/quality/85/?url=%2Fcmsmedia%2F8a%2F3e55b20887219353525ab163d67051%2F48781WideModern_Questions_131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76964"/>
            <a:ext cx="2514600" cy="167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Edit the Vlog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Movie if recorded on </a:t>
            </a:r>
            <a:r>
              <a:rPr lang="en-US" dirty="0"/>
              <a:t>i</a:t>
            </a:r>
            <a:r>
              <a:rPr lang="en-US" dirty="0" smtClean="0"/>
              <a:t>Pad or iPhone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Windows Live Moviemaker for PC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do after we have recorded our Vlog?</a:t>
            </a:r>
            <a:endParaRPr lang="en-US" dirty="0"/>
          </a:p>
        </p:txBody>
      </p:sp>
      <p:pic>
        <p:nvPicPr>
          <p:cNvPr id="9220" name="Picture 4" descr="http://www.kokkak.com/wp-content/uploads/2013/10/movie-ma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154" y="43434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4.bp.blogspot.com/-Cy3SdR_pk48/VCDTIQhK2DI/AAAAAAAABXI/uflTAHb-6C8/s1600/SCOI0143-summary-icon-100x1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09800"/>
            <a:ext cx="1622108" cy="162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4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45505" cy="47244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Upload to You Tube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Post on Facebook</a:t>
            </a:r>
          </a:p>
          <a:p>
            <a:pPr marL="457200" lvl="1" indent="0">
              <a:buNone/>
            </a:pPr>
            <a:r>
              <a:rPr lang="en-US" dirty="0" smtClean="0"/>
              <a:t>Send out Twitter feed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do we do after </a:t>
            </a:r>
            <a:br>
              <a:rPr lang="en-US" dirty="0" smtClean="0"/>
            </a:br>
            <a:r>
              <a:rPr lang="en-US" dirty="0" smtClean="0"/>
              <a:t>we have recorded our Vlog?</a:t>
            </a:r>
            <a:endParaRPr lang="en-US" dirty="0"/>
          </a:p>
        </p:txBody>
      </p:sp>
      <p:pic>
        <p:nvPicPr>
          <p:cNvPr id="8194" name="Picture 2" descr="http://www.gmodules.com/gadgets/proxy?refresh=86400&amp;url=http://www.graphicsfuel.com/wp-content/uploads/2013/03/20-social-media-icons.png&amp;container=open&amp;gadget=http://hosting.gmodules.com/ig/gadgets/file/113784848344991607030/Blogspot.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" y="2971800"/>
            <a:ext cx="4237892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0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Thank you!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Projects funded by </a:t>
            </a:r>
          </a:p>
          <a:p>
            <a:endParaRPr lang="en-US" dirty="0"/>
          </a:p>
        </p:txBody>
      </p:sp>
      <p:pic>
        <p:nvPicPr>
          <p:cNvPr id="15362" name="Picture 2" descr="C:\Users\Juliana\Pictures\SABE 2013-14\AIDD_logo_blue_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397"/>
            <a:ext cx="356311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Regional Self Advocacy Technical Assistance Centers: Introductions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NEAT: Peer To Peer</a:t>
            </a:r>
          </a:p>
          <a:p>
            <a:pPr lvl="1"/>
            <a:r>
              <a:rPr lang="en-US" dirty="0" smtClean="0"/>
              <a:t>Hilary Clark</a:t>
            </a:r>
          </a:p>
          <a:p>
            <a:pPr lvl="1"/>
            <a:r>
              <a:rPr lang="en-US" dirty="0" smtClean="0"/>
              <a:t>Skye Peeples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62200"/>
            <a:ext cx="3657600" cy="3200400"/>
          </a:xfrm>
        </p:spPr>
      </p:pic>
      <p:pic>
        <p:nvPicPr>
          <p:cNvPr id="11268" name="Picture 4" descr="https://scontent-b-dfw.xx.fbcdn.net/hphotos-xap1/v/t1.0-9/1560713_858145257965_1120255351_n.jpg?oh=7c9aeb9610b2a3132256fdbecdf831ee&amp;oe=54B84B0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299475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r>
              <a:rPr lang="en-US" dirty="0" smtClean="0"/>
              <a:t>Pacific Alliance</a:t>
            </a:r>
          </a:p>
          <a:p>
            <a:pPr lvl="1"/>
            <a:r>
              <a:rPr lang="en-US" dirty="0" smtClean="0"/>
              <a:t>Julia Bransom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Regional Self Advocacy Technical Assistance Centers: Introductions</a:t>
            </a:r>
            <a:endParaRPr lang="en-US" sz="3200" dirty="0"/>
          </a:p>
        </p:txBody>
      </p:sp>
      <p:pic>
        <p:nvPicPr>
          <p:cNvPr id="10242" name="Picture 2" descr="http://iod.unh.edu/Images/ASAN_final_horizonta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28016"/>
            <a:ext cx="7286625" cy="22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0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6996953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SABE: Our Community Standing Strong</a:t>
            </a:r>
          </a:p>
          <a:p>
            <a:pPr lvl="1"/>
            <a:r>
              <a:rPr lang="en-US" dirty="0" smtClean="0"/>
              <a:t>Chaqueta Stuckey</a:t>
            </a:r>
          </a:p>
          <a:p>
            <a:pPr lvl="1"/>
            <a:r>
              <a:rPr lang="en-US" dirty="0" smtClean="0"/>
              <a:t>Eric Treat</a:t>
            </a:r>
          </a:p>
          <a:p>
            <a:pPr lvl="1"/>
            <a:r>
              <a:rPr lang="en-US" dirty="0" smtClean="0"/>
              <a:t>Teresa Moore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Regional Self Advocacy Technical Assistance Centers: Introductions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05200"/>
            <a:ext cx="3810000" cy="178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6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done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Progress in year 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47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NEAT: Peer To Peer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Regional Self Advocacy Technical Assistance Centers: Introductions</a:t>
            </a:r>
            <a:endParaRPr lang="en-US" sz="3200" dirty="0"/>
          </a:p>
        </p:txBody>
      </p:sp>
      <p:pic>
        <p:nvPicPr>
          <p:cNvPr id="12290" name="Picture 2" descr="https://scontent-a-dfw.xx.fbcdn.net/hphotos-xaf1/v/t1.0-9/10322839_893645250695_3443203866766394963_n.jpg?oh=1e4d9ccba1fa07a968590c432ac7568b&amp;oe=54CCFE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5562600" cy="37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3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572000"/>
            <a:ext cx="7767021" cy="990599"/>
          </a:xfrm>
        </p:spPr>
        <p:txBody>
          <a:bodyPr>
            <a:noAutofit/>
          </a:bodyPr>
          <a:lstStyle/>
          <a:p>
            <a:r>
              <a:rPr lang="en-US" dirty="0" smtClean="0"/>
              <a:t>How have we used </a:t>
            </a:r>
            <a:br>
              <a:rPr lang="en-US" dirty="0" smtClean="0"/>
            </a:br>
            <a:r>
              <a:rPr lang="en-US" dirty="0" smtClean="0"/>
              <a:t>Social Media in our projects?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8489" y="5562600"/>
            <a:ext cx="7756264" cy="5665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NEAT: Peer To Peer</a:t>
            </a:r>
          </a:p>
        </p:txBody>
      </p:sp>
    </p:spTree>
    <p:extLst>
      <p:ext uri="{BB962C8B-B14F-4D97-AF65-F5344CB8AC3E}">
        <p14:creationId xmlns:p14="http://schemas.microsoft.com/office/powerpoint/2010/main" val="267600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r>
              <a:rPr lang="en-US" dirty="0" smtClean="0"/>
              <a:t>Pacific Alliance</a:t>
            </a:r>
          </a:p>
          <a:p>
            <a:pPr lvl="1"/>
            <a:r>
              <a:rPr lang="en-US" dirty="0" smtClean="0"/>
              <a:t>Julia Bransom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Regional Self Advocacy Technical Assistance Centers: Introductions</a:t>
            </a:r>
            <a:endParaRPr lang="en-US" sz="3200" dirty="0"/>
          </a:p>
        </p:txBody>
      </p:sp>
      <p:pic>
        <p:nvPicPr>
          <p:cNvPr id="10242" name="Picture 2" descr="http://iod.unh.edu/Images/ASAN_final_horizonta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28016"/>
            <a:ext cx="7286625" cy="22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1802</TotalTime>
  <Words>682</Words>
  <Application>Microsoft Office PowerPoint</Application>
  <PresentationFormat>On-screen Show (4:3)</PresentationFormat>
  <Paragraphs>133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Hardcover</vt:lpstr>
      <vt:lpstr>Social Media  Getting our message out! Blogging, Vlogging and other Tips</vt:lpstr>
      <vt:lpstr>Introductions</vt:lpstr>
      <vt:lpstr>Regional Self Advocacy Technical Assistance Centers: Introductions</vt:lpstr>
      <vt:lpstr>Regional Self Advocacy Technical Assistance Centers: Introductions</vt:lpstr>
      <vt:lpstr>Regional Self Advocacy Technical Assistance Centers: Introductions</vt:lpstr>
      <vt:lpstr>What we have done</vt:lpstr>
      <vt:lpstr>Regional Self Advocacy Technical Assistance Centers: Introductions</vt:lpstr>
      <vt:lpstr>How have we used  Social Media in our projects?</vt:lpstr>
      <vt:lpstr>Regional Self Advocacy Technical Assistance Centers: Introductions</vt:lpstr>
      <vt:lpstr>How have we used  Social Media in our projects?</vt:lpstr>
      <vt:lpstr>Regional Self Advocacy Technical Assistance Centers: Introductions</vt:lpstr>
      <vt:lpstr>How have we used  Social Media in our projects?</vt:lpstr>
      <vt:lpstr>How have we used  Social Media in our projects?</vt:lpstr>
      <vt:lpstr>Self Advocates Becoming Empowered</vt:lpstr>
      <vt:lpstr>How to Vlog</vt:lpstr>
      <vt:lpstr>Tips for Vlogging</vt:lpstr>
      <vt:lpstr>Tips for Vlogging</vt:lpstr>
      <vt:lpstr>Tips for Vlogging</vt:lpstr>
      <vt:lpstr>Tips continue</vt:lpstr>
      <vt:lpstr>Now Lets Practice making a Vlog</vt:lpstr>
      <vt:lpstr>Now Lets Practice making a Vlog</vt:lpstr>
      <vt:lpstr>What do we do after we have recorded our Vlog?</vt:lpstr>
      <vt:lpstr>What do we do after  we have recorded our Vlog?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 Getting our message out! Blogging, Vlogging and other Tips</dc:title>
  <dc:creator>ADM01</dc:creator>
  <cp:lastModifiedBy>Juliana Huerena</cp:lastModifiedBy>
  <cp:revision>26</cp:revision>
  <cp:lastPrinted>2014-10-03T17:39:51Z</cp:lastPrinted>
  <dcterms:created xsi:type="dcterms:W3CDTF">2014-10-03T16:57:43Z</dcterms:created>
  <dcterms:modified xsi:type="dcterms:W3CDTF">2015-10-07T19:28:41Z</dcterms:modified>
</cp:coreProperties>
</file>