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92" r:id="rId4"/>
    <p:sldId id="293" r:id="rId5"/>
    <p:sldId id="285" r:id="rId6"/>
    <p:sldId id="286" r:id="rId7"/>
    <p:sldId id="257" r:id="rId8"/>
    <p:sldId id="278" r:id="rId9"/>
    <p:sldId id="258" r:id="rId10"/>
    <p:sldId id="259" r:id="rId11"/>
    <p:sldId id="279" r:id="rId12"/>
    <p:sldId id="280" r:id="rId13"/>
    <p:sldId id="262" r:id="rId14"/>
    <p:sldId id="266" r:id="rId15"/>
    <p:sldId id="263" r:id="rId16"/>
    <p:sldId id="289" r:id="rId17"/>
    <p:sldId id="267" r:id="rId18"/>
    <p:sldId id="264" r:id="rId19"/>
    <p:sldId id="281" r:id="rId20"/>
    <p:sldId id="288" r:id="rId21"/>
    <p:sldId id="282" r:id="rId22"/>
    <p:sldId id="284" r:id="rId23"/>
    <p:sldId id="290" r:id="rId24"/>
    <p:sldId id="291" r:id="rId25"/>
    <p:sldId id="277" r:id="rId2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6D0"/>
    <a:srgbClr val="4C141C"/>
    <a:srgbClr val="D7D6D0"/>
    <a:srgbClr val="D7CFD0"/>
    <a:srgbClr val="BAB5BF"/>
    <a:srgbClr val="D6DDE2"/>
    <a:srgbClr val="EB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736A-994D-404C-86F2-80C5B7F727E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C6B6-6E14-4D6D-BEC3-89B50158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3613" y="623888"/>
            <a:ext cx="4914900" cy="3686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C297F-22FA-450B-B84A-2F26C1ABB1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1D6E-9B24-4008-A054-3712C76C916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0FF0-4789-49F7-BAD2-9BE3FAED21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YouTube" TargetMode="External"/><Relationship Id="rId3" Type="http://schemas.openxmlformats.org/officeDocument/2006/relationships/hyperlink" Target="http://en.wikipedia.org/wiki/Blog" TargetMode="External"/><Relationship Id="rId7" Type="http://schemas.openxmlformats.org/officeDocument/2006/relationships/hyperlink" Target="http://en.wikipedia.org/wiki/Metadata" TargetMode="External"/><Relationship Id="rId2" Type="http://schemas.openxmlformats.org/officeDocument/2006/relationships/hyperlink" Target="http://en.wikipedia.org/wiki/Video_blog#cite_not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eb_television" TargetMode="External"/><Relationship Id="rId5" Type="http://schemas.openxmlformats.org/officeDocument/2006/relationships/hyperlink" Target="http://en.wikipedia.org/wiki/Video_blog#cite_note-2" TargetMode="External"/><Relationship Id="rId4" Type="http://schemas.openxmlformats.org/officeDocument/2006/relationships/hyperlink" Target="http://en.wikipedia.org/wiki/Vide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beusa.org/images/sabe_header_red.jpg"/>
          <p:cNvPicPr>
            <a:picLocks noChangeAspect="1" noChangeArrowheads="1"/>
          </p:cNvPicPr>
          <p:nvPr/>
        </p:nvPicPr>
        <p:blipFill>
          <a:blip r:embed="rId2" cstate="print"/>
          <a:srcRect b="75383"/>
          <a:stretch>
            <a:fillRect/>
          </a:stretch>
        </p:blipFill>
        <p:spPr bwMode="auto">
          <a:xfrm>
            <a:off x="0" y="26894"/>
            <a:ext cx="9144000" cy="164622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OCSS WEBINARS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 w="101600"/>
        </p:spPr>
        <p:txBody>
          <a:bodyPr/>
          <a:lstStyle/>
          <a:p>
            <a:r>
              <a:rPr lang="en-US" dirty="0"/>
              <a:t>SELF ADVOCACY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VIDEO BLOGGING</a:t>
            </a:r>
          </a:p>
          <a:p>
            <a:r>
              <a:rPr lang="en-US" dirty="0" smtClean="0"/>
              <a:t>VLOGGING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LOGISTICS NEEDED </a:t>
            </a:r>
            <a:br>
              <a:rPr lang="en-US" dirty="0" smtClean="0"/>
            </a:br>
            <a:r>
              <a:rPr lang="en-US" dirty="0" smtClean="0"/>
              <a:t>TO VLOG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1736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Video camera to download</a:t>
            </a:r>
          </a:p>
          <a:p>
            <a:pPr lvl="1"/>
            <a:r>
              <a:rPr lang="en-US" dirty="0" smtClean="0"/>
              <a:t>Digital Camera </a:t>
            </a:r>
          </a:p>
          <a:p>
            <a:pPr lvl="1"/>
            <a:r>
              <a:rPr lang="en-US" dirty="0" smtClean="0"/>
              <a:t>Smart </a:t>
            </a:r>
            <a:r>
              <a:rPr lang="en-US" dirty="0"/>
              <a:t>phone</a:t>
            </a:r>
          </a:p>
          <a:p>
            <a:pPr lvl="1"/>
            <a:r>
              <a:rPr lang="en-US" dirty="0"/>
              <a:t>Tablet</a:t>
            </a:r>
          </a:p>
          <a:p>
            <a:pPr lvl="1"/>
            <a:r>
              <a:rPr lang="en-US" dirty="0"/>
              <a:t>Laptop/computer </a:t>
            </a:r>
          </a:p>
          <a:p>
            <a:r>
              <a:rPr lang="en-US" dirty="0" smtClean="0"/>
              <a:t>Web camera</a:t>
            </a:r>
          </a:p>
          <a:p>
            <a:pPr marL="457200" lvl="1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Headsets</a:t>
            </a:r>
          </a:p>
          <a:p>
            <a:r>
              <a:rPr lang="en-US" dirty="0" smtClean="0"/>
              <a:t>Microphone</a:t>
            </a:r>
            <a:endParaRPr lang="en-US" dirty="0"/>
          </a:p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Examples of Software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16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Editing </a:t>
            </a:r>
            <a:r>
              <a:rPr lang="en-US" dirty="0" smtClean="0"/>
              <a:t>program(some are free, some cost)</a:t>
            </a:r>
            <a:endParaRPr lang="en-US" dirty="0"/>
          </a:p>
          <a:p>
            <a:pPr lvl="1"/>
            <a:r>
              <a:rPr lang="en-US" dirty="0" smtClean="0"/>
              <a:t>i</a:t>
            </a:r>
            <a:r>
              <a:rPr lang="en-US" dirty="0"/>
              <a:t>M</a:t>
            </a:r>
            <a:r>
              <a:rPr lang="en-US" dirty="0" smtClean="0"/>
              <a:t>ovie</a:t>
            </a:r>
            <a:endParaRPr lang="en-US" dirty="0"/>
          </a:p>
          <a:p>
            <a:pPr lvl="1"/>
            <a:r>
              <a:rPr lang="en-US" dirty="0"/>
              <a:t>Adobe </a:t>
            </a:r>
            <a:r>
              <a:rPr lang="en-US" dirty="0" smtClean="0"/>
              <a:t>Premiere</a:t>
            </a:r>
            <a:endParaRPr lang="en-US" dirty="0"/>
          </a:p>
          <a:p>
            <a:pPr lvl="1"/>
            <a:r>
              <a:rPr lang="en-US" dirty="0" smtClean="0"/>
              <a:t>Window share</a:t>
            </a:r>
            <a:endParaRPr lang="en-US" dirty="0"/>
          </a:p>
          <a:p>
            <a:pPr lvl="1"/>
            <a:r>
              <a:rPr lang="en-US" dirty="0" smtClean="0"/>
              <a:t>Movie Maker</a:t>
            </a:r>
            <a:endParaRPr lang="en-US" dirty="0"/>
          </a:p>
          <a:p>
            <a:pPr lvl="1"/>
            <a:r>
              <a:rPr lang="en-US" dirty="0"/>
              <a:t>Avid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INSTRUCTIONS FOR </a:t>
            </a:r>
            <a:br>
              <a:rPr lang="en-US" dirty="0" smtClean="0"/>
            </a:br>
            <a:r>
              <a:rPr lang="en-US" dirty="0" smtClean="0"/>
              <a:t>OCSS </a:t>
            </a:r>
            <a:r>
              <a:rPr lang="en-US" dirty="0"/>
              <a:t>V</a:t>
            </a:r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Pick </a:t>
            </a:r>
            <a:r>
              <a:rPr lang="en-US" dirty="0"/>
              <a:t>a topic</a:t>
            </a:r>
          </a:p>
          <a:p>
            <a:pPr lvl="1"/>
            <a:r>
              <a:rPr lang="en-US" dirty="0"/>
              <a:t>Employment and Subminimum wage, how to get a job</a:t>
            </a:r>
          </a:p>
          <a:p>
            <a:pPr lvl="1"/>
            <a:r>
              <a:rPr lang="en-US" dirty="0"/>
              <a:t>Nursing home, if children are in institution, how are we closing </a:t>
            </a:r>
            <a:r>
              <a:rPr lang="en-US" dirty="0" smtClean="0"/>
              <a:t>institutions?</a:t>
            </a:r>
          </a:p>
          <a:p>
            <a:pPr lvl="1"/>
            <a:r>
              <a:rPr lang="en-US" dirty="0" smtClean="0"/>
              <a:t>Self Advocacy, making choices</a:t>
            </a:r>
          </a:p>
          <a:p>
            <a:pPr lvl="1"/>
            <a:r>
              <a:rPr lang="en-US" dirty="0" smtClean="0"/>
              <a:t>Social Security, how does it work?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INSTRUCTIONS FOR </a:t>
            </a:r>
            <a:br>
              <a:rPr lang="en-US" dirty="0"/>
            </a:br>
            <a:r>
              <a:rPr lang="en-US" dirty="0"/>
              <a:t>OCSS </a:t>
            </a:r>
            <a:r>
              <a:rPr lang="en-US" dirty="0" smtClean="0"/>
              <a:t>VLOGGING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Write </a:t>
            </a:r>
            <a:r>
              <a:rPr lang="en-US" sz="3200" dirty="0"/>
              <a:t>a script </a:t>
            </a:r>
            <a:r>
              <a:rPr lang="en-US" sz="3200" dirty="0" smtClean="0"/>
              <a:t> with 3 points</a:t>
            </a:r>
          </a:p>
          <a:p>
            <a:r>
              <a:rPr lang="en-US" sz="3200" dirty="0" smtClean="0"/>
              <a:t>Short </a:t>
            </a:r>
            <a:r>
              <a:rPr lang="en-US" sz="3200" dirty="0"/>
              <a:t>and to the point </a:t>
            </a:r>
          </a:p>
          <a:p>
            <a:r>
              <a:rPr lang="en-US" sz="3200" dirty="0"/>
              <a:t>Up to 10 </a:t>
            </a:r>
            <a:r>
              <a:rPr lang="en-US" sz="3200" dirty="0" smtClean="0"/>
              <a:t>minutes long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075" name="Picture 3" descr="C:\Users\Juliana\AppData\Local\Microsoft\Windows\Temporary Internet Files\Content.IE5\GM0C4SHQ\MC90029793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1694726"/>
            <a:ext cx="1813559" cy="43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ORGANIZATIONAL VLOGGING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Self </a:t>
            </a:r>
            <a:r>
              <a:rPr lang="en-US" dirty="0"/>
              <a:t>A</a:t>
            </a:r>
            <a:r>
              <a:rPr lang="en-US" dirty="0" smtClean="0"/>
              <a:t>dvocacy group News</a:t>
            </a:r>
          </a:p>
          <a:p>
            <a:r>
              <a:rPr lang="en-US" dirty="0" smtClean="0"/>
              <a:t>Self Advocacy group Events </a:t>
            </a:r>
            <a:endParaRPr lang="en-US" dirty="0"/>
          </a:p>
          <a:p>
            <a:r>
              <a:rPr lang="en-US" dirty="0" smtClean="0"/>
              <a:t>Questions about an issue</a:t>
            </a:r>
            <a:endParaRPr lang="en-US" dirty="0"/>
          </a:p>
          <a:p>
            <a:r>
              <a:rPr lang="en-US" dirty="0"/>
              <a:t>What has worked for self advocacy groups</a:t>
            </a:r>
          </a:p>
          <a:p>
            <a:r>
              <a:rPr lang="en-US" dirty="0"/>
              <a:t>What has worked for self </a:t>
            </a:r>
            <a:r>
              <a:rPr lang="en-US" dirty="0" smtClean="0"/>
              <a:t>advocates</a:t>
            </a:r>
          </a:p>
          <a:p>
            <a:r>
              <a:rPr lang="en-US" dirty="0" smtClean="0"/>
              <a:t>Hot disability topics</a:t>
            </a:r>
          </a:p>
          <a:p>
            <a:r>
              <a:rPr lang="en-US" dirty="0" smtClean="0"/>
              <a:t>Hot non-disability topics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FOR </a:t>
            </a:r>
            <a:br>
              <a:rPr lang="en-US" dirty="0" smtClean="0"/>
            </a:br>
            <a:r>
              <a:rPr lang="en-US" dirty="0" smtClean="0"/>
              <a:t>VLOGGING OR BLOGGING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80560" cy="47091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Questions</a:t>
            </a:r>
            <a:endParaRPr lang="en-US" dirty="0"/>
          </a:p>
          <a:p>
            <a:pPr lvl="1"/>
            <a:r>
              <a:rPr lang="en-US" sz="2800" dirty="0"/>
              <a:t>What worked for </a:t>
            </a:r>
            <a:r>
              <a:rPr lang="en-US" sz="2800" dirty="0" smtClean="0"/>
              <a:t>your self advocacy group?</a:t>
            </a:r>
            <a:endParaRPr lang="en-US" sz="2800" dirty="0"/>
          </a:p>
          <a:p>
            <a:pPr lvl="1"/>
            <a:r>
              <a:rPr lang="en-US" sz="2800" dirty="0"/>
              <a:t>What did you do in your state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How do you communicate with your DD Network partners?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Juliana\AppData\Local\Microsoft\Windows\Temporary Internet Files\Content.IE5\116F6F1A\MP90038264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85" y="1615440"/>
            <a:ext cx="323283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YOU </a:t>
            </a:r>
            <a:br>
              <a:rPr lang="en-US" dirty="0" smtClean="0"/>
            </a:br>
            <a:r>
              <a:rPr lang="en-US" dirty="0" smtClean="0"/>
              <a:t>VLOG OR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YouTube </a:t>
            </a:r>
            <a:r>
              <a:rPr lang="en-US" dirty="0" smtClean="0"/>
              <a:t>Self Advocates Becoming Empowered </a:t>
            </a:r>
            <a:r>
              <a:rPr lang="en-US" dirty="0"/>
              <a:t>Channel</a:t>
            </a:r>
          </a:p>
          <a:p>
            <a:r>
              <a:rPr lang="en-US" dirty="0"/>
              <a:t>SABE </a:t>
            </a:r>
            <a:r>
              <a:rPr lang="en-US" dirty="0" smtClean="0"/>
              <a:t>Website</a:t>
            </a:r>
            <a:endParaRPr lang="en-US" dirty="0"/>
          </a:p>
          <a:p>
            <a:r>
              <a:rPr lang="en-US" dirty="0" smtClean="0"/>
              <a:t>SABE OCSS Facebook page</a:t>
            </a:r>
            <a:endParaRPr lang="en-US" dirty="0"/>
          </a:p>
          <a:p>
            <a:r>
              <a:rPr lang="en-US" dirty="0" smtClean="0"/>
              <a:t>Twitter</a:t>
            </a:r>
            <a:endParaRPr lang="en-US" dirty="0"/>
          </a:p>
        </p:txBody>
      </p:sp>
      <p:pic>
        <p:nvPicPr>
          <p:cNvPr id="5122" name="Picture 2" descr="http://www.underconsideration.com/brandnew/archives/youtube_logo_det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40" y="221678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nderconsideration.com/brandnew/archives/facebook_logo_det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24" y="4004801"/>
            <a:ext cx="12822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angea-edu.cz/images/twit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36" y="4590407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dlcache.com/thumbs/c96/sabeusa.or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40" y="3898121"/>
            <a:ext cx="2533040" cy="21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TO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Newsletters</a:t>
            </a:r>
          </a:p>
          <a:p>
            <a:pPr lvl="1"/>
            <a:r>
              <a:rPr lang="en-US" dirty="0"/>
              <a:t>SABE Nation</a:t>
            </a:r>
          </a:p>
          <a:p>
            <a:r>
              <a:rPr lang="en-US" dirty="0"/>
              <a:t>Mass texting</a:t>
            </a:r>
          </a:p>
          <a:p>
            <a:pPr lvl="1"/>
            <a:r>
              <a:rPr lang="en-US" dirty="0"/>
              <a:t>Cell phone sending a message to other cell phones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3738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VLOG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</a:t>
            </a:r>
            <a:r>
              <a:rPr lang="en-US" dirty="0"/>
              <a:t>person or </a:t>
            </a:r>
            <a:r>
              <a:rPr lang="en-US" dirty="0" smtClean="0"/>
              <a:t>a </a:t>
            </a:r>
            <a:r>
              <a:rPr lang="en-US" dirty="0"/>
              <a:t>group of people </a:t>
            </a:r>
            <a:r>
              <a:rPr lang="en-US" dirty="0" smtClean="0"/>
              <a:t>talking</a:t>
            </a:r>
            <a:endParaRPr lang="en-US" dirty="0"/>
          </a:p>
          <a:p>
            <a:r>
              <a:rPr lang="en-US" dirty="0" smtClean="0"/>
              <a:t>Interviewing </a:t>
            </a:r>
            <a:r>
              <a:rPr lang="en-US" dirty="0"/>
              <a:t>someone with 3 </a:t>
            </a:r>
            <a:r>
              <a:rPr lang="en-US" dirty="0" smtClean="0"/>
              <a:t>questions</a:t>
            </a:r>
            <a:endParaRPr lang="en-US" dirty="0"/>
          </a:p>
          <a:p>
            <a:r>
              <a:rPr lang="en-US" dirty="0"/>
              <a:t>Before and after </a:t>
            </a:r>
            <a:r>
              <a:rPr lang="en-US" dirty="0" smtClean="0"/>
              <a:t>scenarios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Props</a:t>
            </a:r>
          </a:p>
          <a:p>
            <a:r>
              <a:rPr lang="en-US" dirty="0" smtClean="0"/>
              <a:t>Video Camera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VLOG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SABE closing </a:t>
            </a:r>
            <a:r>
              <a:rPr lang="en-US" dirty="0" smtClean="0"/>
              <a:t>institutions</a:t>
            </a:r>
          </a:p>
          <a:p>
            <a:r>
              <a:rPr lang="en-US" dirty="0"/>
              <a:t>Go to Self Advocates Becoming Empowered YouTube Channel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iMovies</a:t>
            </a:r>
            <a:r>
              <a:rPr lang="en-US" dirty="0" smtClean="0"/>
              <a:t> </a:t>
            </a:r>
            <a:r>
              <a:rPr lang="en-US" dirty="0"/>
              <a:t>links you to YouTube</a:t>
            </a:r>
          </a:p>
          <a:p>
            <a:endParaRPr lang="en-US" dirty="0"/>
          </a:p>
        </p:txBody>
      </p:sp>
      <p:pic>
        <p:nvPicPr>
          <p:cNvPr id="9218" name="Picture 2" descr="http://www.verticalresponse.com/blog/wp-content/uploads/2012/08/small-biz-social-secrets-episode-6-justin-levy-vide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03" y="3696016"/>
            <a:ext cx="3341377" cy="22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VLOG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Title page</a:t>
            </a:r>
          </a:p>
          <a:p>
            <a:r>
              <a:rPr lang="en-US" dirty="0" smtClean="0"/>
              <a:t>Introduction of presenters</a:t>
            </a:r>
          </a:p>
          <a:p>
            <a:r>
              <a:rPr lang="en-US" dirty="0" smtClean="0"/>
              <a:t>Introduction of blog topic</a:t>
            </a:r>
          </a:p>
          <a:p>
            <a:r>
              <a:rPr lang="en-US" dirty="0"/>
              <a:t>B</a:t>
            </a:r>
            <a:r>
              <a:rPr lang="en-US" dirty="0" smtClean="0"/>
              <a:t>log</a:t>
            </a:r>
            <a:endParaRPr lang="en-US" dirty="0"/>
          </a:p>
          <a:p>
            <a:r>
              <a:rPr lang="en-US" dirty="0"/>
              <a:t>Acknowledgement </a:t>
            </a:r>
            <a:r>
              <a:rPr lang="en-US" dirty="0" smtClean="0"/>
              <a:t>page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elcome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Chaqueta Stuckey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 ABOUT LOBBYING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There are 2 sides on every issues</a:t>
            </a:r>
          </a:p>
          <a:p>
            <a:r>
              <a:rPr lang="en-US" dirty="0"/>
              <a:t>The legislators get </a:t>
            </a:r>
            <a:r>
              <a:rPr lang="en-US" b="1" dirty="0"/>
              <a:t>information</a:t>
            </a:r>
            <a:r>
              <a:rPr lang="en-US" dirty="0"/>
              <a:t> so they can decide</a:t>
            </a:r>
          </a:p>
          <a:p>
            <a:r>
              <a:rPr lang="en-US" dirty="0" smtClean="0"/>
              <a:t>Organizational blogging </a:t>
            </a:r>
            <a:r>
              <a:rPr lang="en-US" b="1" dirty="0" smtClean="0"/>
              <a:t>educates</a:t>
            </a:r>
            <a:r>
              <a:rPr lang="en-US" dirty="0" smtClean="0"/>
              <a:t> about an issue and not tell them which one to pick</a:t>
            </a:r>
          </a:p>
          <a:p>
            <a:r>
              <a:rPr lang="en-US" dirty="0" smtClean="0"/>
              <a:t>Tell your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60"/>
            <a:ext cx="8229600" cy="476980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Close Caption</a:t>
            </a:r>
          </a:p>
          <a:p>
            <a:r>
              <a:rPr lang="en-US" dirty="0"/>
              <a:t>Hard copy of materials and information</a:t>
            </a:r>
          </a:p>
          <a:p>
            <a:r>
              <a:rPr lang="en-US" dirty="0" smtClean="0"/>
              <a:t>Minimum </a:t>
            </a:r>
            <a:r>
              <a:rPr lang="en-US" dirty="0"/>
              <a:t>of 14 </a:t>
            </a:r>
            <a:r>
              <a:rPr lang="en-US" dirty="0" smtClean="0"/>
              <a:t>Font </a:t>
            </a:r>
            <a:r>
              <a:rPr lang="en-US" dirty="0"/>
              <a:t>size (16-18 </a:t>
            </a:r>
            <a:r>
              <a:rPr lang="en-US" dirty="0" smtClean="0"/>
              <a:t>Font </a:t>
            </a:r>
            <a:r>
              <a:rPr lang="en-US" dirty="0"/>
              <a:t>size better</a:t>
            </a:r>
            <a:r>
              <a:rPr lang="en-US" dirty="0" smtClean="0"/>
              <a:t>), Verdana </a:t>
            </a:r>
            <a:r>
              <a:rPr lang="en-US" dirty="0"/>
              <a:t>or Arial Font</a:t>
            </a:r>
          </a:p>
          <a:p>
            <a:r>
              <a:rPr lang="en-US" dirty="0"/>
              <a:t>Readability </a:t>
            </a:r>
            <a:r>
              <a:rPr lang="en-US" dirty="0" smtClean="0"/>
              <a:t>Statistics, </a:t>
            </a:r>
            <a:r>
              <a:rPr lang="en-US" dirty="0" err="1" smtClean="0"/>
              <a:t>Flesch</a:t>
            </a:r>
            <a:r>
              <a:rPr lang="en-US" dirty="0" smtClean="0"/>
              <a:t>-Kinkaid Grade Level</a:t>
            </a:r>
            <a:endParaRPr lang="en-US" dirty="0"/>
          </a:p>
          <a:p>
            <a:r>
              <a:rPr lang="en-US" dirty="0"/>
              <a:t>Ask partners for contacts with Braille companies, it may cost for this service and time to prepare </a:t>
            </a:r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questions:</a:t>
            </a:r>
            <a:endParaRPr lang="en-US" dirty="0"/>
          </a:p>
        </p:txBody>
      </p:sp>
      <p:pic>
        <p:nvPicPr>
          <p:cNvPr id="1027" name="Picture 3" descr="C:\Users\Juliana\AppData\Local\Microsoft\Windows\Temporary Internet Files\Content.IE5\18CRGSBE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71" y="1431131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uliana\AppData\Local\Microsoft\Windows\Temporary Internet Files\Content.IE5\GM0C4SHQ\dglxasset[2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73" y="1431131"/>
            <a:ext cx="1622066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BLOGGING WEBINAR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South Carolina will be presenting about blogging at a later date.</a:t>
            </a:r>
            <a:endParaRPr lang="en-US" dirty="0"/>
          </a:p>
        </p:txBody>
      </p:sp>
      <p:pic>
        <p:nvPicPr>
          <p:cNvPr id="6146" name="Picture 2" descr="http://3.bp.blogspot.com/-lLIF47pNBl8/T5vK0CsQf6I/AAAAAAAAP5w/_RCHRF5rkC0/s1600/US+-+SC+-+South+Caroline+state+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74" y="2942272"/>
            <a:ext cx="4644573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Twitter PowerPoint presentation will be emailed out to OCSS members</a:t>
            </a:r>
            <a:endParaRPr lang="en-US" dirty="0"/>
          </a:p>
        </p:txBody>
      </p:sp>
      <p:pic>
        <p:nvPicPr>
          <p:cNvPr id="4" name="Picture 6" descr="http://www.pangea-edu.cz/images/twitt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36" y="3225181"/>
            <a:ext cx="2736824" cy="27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OCSS WOULD LIKE </a:t>
            </a:r>
            <a:br>
              <a:rPr lang="en-US" dirty="0" smtClean="0"/>
            </a:br>
            <a:r>
              <a:rPr lang="en-US" dirty="0" smtClean="0"/>
              <a:t>YOUR INPUT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" y="1645708"/>
            <a:ext cx="2301440" cy="1234547"/>
          </a:xfrm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3230880" y="1600200"/>
            <a:ext cx="54559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Next Face to Face </a:t>
            </a:r>
          </a:p>
          <a:p>
            <a:pPr marL="0" indent="0">
              <a:buNone/>
            </a:pPr>
            <a:r>
              <a:rPr lang="en-US" sz="3200" dirty="0" smtClean="0"/>
              <a:t>will be May 9-10, 2014</a:t>
            </a:r>
          </a:p>
          <a:p>
            <a:pPr marL="0" indent="0">
              <a:buNone/>
            </a:pPr>
            <a:r>
              <a:rPr lang="en-US" sz="3200" dirty="0" smtClean="0"/>
              <a:t>in Birmingham, Alabama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Please answer the survey questions after the webinar.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Thank you.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83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78630"/>
              </p:ext>
            </p:extLst>
          </p:nvPr>
        </p:nvGraphicFramePr>
        <p:xfrm>
          <a:off x="381000" y="381000"/>
          <a:ext cx="8382001" cy="5680074"/>
        </p:xfrm>
        <a:graphic>
          <a:graphicData uri="http://schemas.openxmlformats.org/drawingml/2006/table">
            <a:tbl>
              <a:tblPr/>
              <a:tblGrid>
                <a:gridCol w="1426723"/>
                <a:gridCol w="1891152"/>
                <a:gridCol w="2854325"/>
                <a:gridCol w="2209801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Representative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Allies supporting project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Alabama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First of Alabama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Darren Morris, SABE Alt. Reg.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Lauren Kimbrell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Jeff Ridgeway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ADAP-P and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Alabama DD Council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Susan Ellis* -People First of Alabama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George Neal AL Dept of Mental/health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1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Arkansas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First of Arkansas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Eric Treat (SABE Alt. Reg. 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Alan Plumee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Fanari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Joel Fuller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DD Network  Partners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Julie Petty-UCED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Florida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Florida/FL SAND,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Amanda Baker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Arizona Jenkins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Florida DD Council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Richard Chapman, Arts in Action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Georgia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First of Georgia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Bernard Baker (SABE Rep. Reg. 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Marian Jackson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Teresa Coleman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Ruby Moore, Georgia P&amp;A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Carolina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 Advocacy Local Groups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David Taylor Jr.(SABE Alt. Reg. 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Laura Newell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Ellen Perry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 of North Carolina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76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Oklahoma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Oklahoma People First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Oklahoma Self Advocacy Network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Tomas Davis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Linda Gonzales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Nancy Ward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 and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Lance Davis, Oklahoma People First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49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South Carolina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I.M.PA.C.T South Carolina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Chaqueta Stuckey (Co-Director, Reg.  6 Rep.)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Connie Coleman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Glenda Singletary ,Support OCSS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DD Network Partners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Cindy Cox-IMPACT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Kristi Hartwell-UCED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Glenda Hyman Singletary OCSS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2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Tennessee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 First of Tennessee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Gatha Logan, Past Pres. PF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Suzanne Colsey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Christy Cox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 Gage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DD Council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 and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SABE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SABE and other national partners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Bryon Murray, Vicki Turnage (Co-Director), Juliana Huereña, support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Katie Arnold, NSN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Betsy Barkley-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Valnes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NYLN</a:t>
                      </a:r>
                    </a:p>
                  </a:txBody>
                  <a:tcPr marL="53668" marR="536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BA6-139C-428C-B502-7BB5F56427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poll questions</a:t>
            </a:r>
          </a:p>
          <a:p>
            <a:r>
              <a:rPr lang="en-US" dirty="0" smtClean="0"/>
              <a:t>Poll 1</a:t>
            </a:r>
          </a:p>
          <a:p>
            <a:r>
              <a:rPr lang="en-US" dirty="0" smtClean="0"/>
              <a:t>Poll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399"/>
            <a:ext cx="4038600" cy="2849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Beth </a:t>
            </a:r>
            <a:r>
              <a:rPr lang="en-US" dirty="0"/>
              <a:t>Hopkins</a:t>
            </a:r>
            <a:br>
              <a:rPr lang="en-US" dirty="0"/>
            </a:br>
            <a:r>
              <a:rPr lang="en-US" dirty="0"/>
              <a:t>M. A., Nonprofit Organizations</a:t>
            </a:r>
            <a:br>
              <a:rPr lang="en-US" dirty="0"/>
            </a:br>
            <a:r>
              <a:rPr lang="en-US" dirty="0"/>
              <a:t>Self-Advocate Mentor</a:t>
            </a:r>
            <a:br>
              <a:rPr lang="en-US" dirty="0"/>
            </a:br>
            <a:r>
              <a:rPr lang="en-US" dirty="0"/>
              <a:t>The Arc Tennessee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5" name="AutoShape 2" descr="http://mail.aol.com/38466-111/aol-6/en-us/mail/get-attachment.aspx?uid=29648566&amp;folder=Inbox&amp;partId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mail.aol.com/38466-111/aol-6/en-us/mail/get-attachment.aspx?uid=29648566&amp;folder=Inbox&amp;partId=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mail.aol.com/38466-111/aol-6/en-us/mail/get-attachment.aspx?uid=29648566&amp;folder=Inbox&amp;partId=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mail.aol.com/38466-111/aol-6/en-us/mail/get-attachment.aspx?uid=29648566&amp;folder=Inbox&amp;partId=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 HOPKINS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388"/>
            <a:ext cx="8229600" cy="492969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sz="3400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Beth </a:t>
            </a:r>
            <a:r>
              <a:rPr lang="en-US" sz="3400" dirty="0"/>
              <a:t>Hopkins is a self-advocate who is involved in multiple facets of the disability community in Middle Tennessee.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As </a:t>
            </a:r>
            <a:r>
              <a:rPr lang="en-US" sz="3400" dirty="0"/>
              <a:t>a legal assistant for Maurer and Gardner, she assists families with conservatorships and special needs trusts.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She </a:t>
            </a:r>
            <a:r>
              <a:rPr lang="en-US" sz="3400" dirty="0"/>
              <a:t>is also a mentor and trainer of self-advocates, and runs a job club and mentoring group for the Arc TN.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An </a:t>
            </a:r>
            <a:r>
              <a:rPr lang="en-US" sz="3400" dirty="0"/>
              <a:t>avid writer, Beth has a blog called In Case of Fire, Use Stairs, and she is a regular contributor to Breaking Ground Magazine and the </a:t>
            </a:r>
            <a:r>
              <a:rPr lang="en-US" sz="3400" dirty="0" smtClean="0"/>
              <a:t>Huffington </a:t>
            </a:r>
            <a:r>
              <a:rPr lang="en-US" sz="3400" dirty="0"/>
              <a:t>Post.  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3400" dirty="0" smtClean="0"/>
              <a:t>In </a:t>
            </a:r>
            <a:r>
              <a:rPr lang="en-US" sz="3400" dirty="0"/>
              <a:t>her spare time, Beth can be found enjoying a cup of coffee and planning for her upcoming wedding. </a:t>
            </a:r>
            <a:br>
              <a:rPr lang="en-US" sz="3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</a:t>
            </a:r>
            <a:r>
              <a:rPr lang="en-US" dirty="0" smtClean="0"/>
              <a:t>THIS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" y="1645920"/>
            <a:ext cx="8229600" cy="4525963"/>
          </a:xfrm>
          <a:ln w="95250" cmpd="sng">
            <a:round/>
          </a:ln>
        </p:spPr>
        <p:txBody>
          <a:bodyPr/>
          <a:lstStyle/>
          <a:p>
            <a:r>
              <a:rPr lang="en-US" dirty="0" smtClean="0"/>
              <a:t>Give </a:t>
            </a:r>
            <a:r>
              <a:rPr lang="en-US" dirty="0"/>
              <a:t>instructions for OCSS </a:t>
            </a:r>
            <a:r>
              <a:rPr lang="en-US" dirty="0" smtClean="0"/>
              <a:t>Southern Collaborative State </a:t>
            </a:r>
            <a:r>
              <a:rPr lang="en-US" dirty="0" err="1" smtClean="0"/>
              <a:t>Vlogs</a:t>
            </a:r>
            <a:endParaRPr lang="en-US" dirty="0"/>
          </a:p>
          <a:p>
            <a:r>
              <a:rPr lang="en-US" dirty="0"/>
              <a:t>Teach people how to </a:t>
            </a:r>
            <a:r>
              <a:rPr lang="en-US" dirty="0" err="1"/>
              <a:t>V</a:t>
            </a:r>
            <a:r>
              <a:rPr lang="en-US" dirty="0" err="1" smtClean="0"/>
              <a:t>log</a:t>
            </a:r>
            <a:r>
              <a:rPr lang="en-US" dirty="0" smtClean="0"/>
              <a:t> on </a:t>
            </a:r>
            <a:r>
              <a:rPr lang="en-US" dirty="0"/>
              <a:t>disability </a:t>
            </a:r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8196" name="Picture 4" descr="http://www.drmichellemazur.com/wp-content/uploads/2012/08/iStock_00001665062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14" y="3543617"/>
            <a:ext cx="3652146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VLOGGING?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1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 brief idea of a topic that is video recorded and invites comments.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Wikipedia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 </a:t>
            </a:r>
            <a:r>
              <a:rPr lang="en-US" b="1" dirty="0"/>
              <a:t>video blog</a:t>
            </a:r>
            <a:r>
              <a:rPr lang="en-US" dirty="0"/>
              <a:t> or </a:t>
            </a:r>
            <a:r>
              <a:rPr lang="en-US" b="1" dirty="0"/>
              <a:t>video log</a:t>
            </a:r>
            <a:r>
              <a:rPr lang="en-US" dirty="0"/>
              <a:t>, sometimes shortened to </a:t>
            </a:r>
            <a:r>
              <a:rPr lang="en-US" b="1" dirty="0" err="1"/>
              <a:t>vlog</a:t>
            </a:r>
            <a:r>
              <a:rPr lang="en-US" baseline="30000" dirty="0">
                <a:hlinkClick r:id="rId2"/>
              </a:rPr>
              <a:t>[1]</a:t>
            </a:r>
            <a:r>
              <a:rPr lang="en-US" dirty="0"/>
              <a:t> (pronounced '</a:t>
            </a:r>
            <a:r>
              <a:rPr lang="en-US" dirty="0" err="1"/>
              <a:t>vlog</a:t>
            </a:r>
            <a:r>
              <a:rPr lang="en-US" dirty="0"/>
              <a:t>' or 'v-log') is a form of </a:t>
            </a:r>
            <a:r>
              <a:rPr lang="en-US" dirty="0">
                <a:hlinkClick r:id="rId3" tooltip="Blog"/>
              </a:rPr>
              <a:t>blog</a:t>
            </a:r>
            <a:r>
              <a:rPr lang="en-US" dirty="0"/>
              <a:t> for which the medium is </a:t>
            </a:r>
            <a:r>
              <a:rPr lang="en-US" dirty="0">
                <a:hlinkClick r:id="rId4" tooltip="Video"/>
              </a:rPr>
              <a:t>video</a:t>
            </a:r>
            <a:r>
              <a:rPr lang="en-US" dirty="0"/>
              <a:t>,</a:t>
            </a:r>
            <a:r>
              <a:rPr lang="en-US" baseline="30000" dirty="0">
                <a:hlinkClick r:id="rId5"/>
              </a:rPr>
              <a:t>[2]</a:t>
            </a:r>
            <a:r>
              <a:rPr lang="en-US" dirty="0"/>
              <a:t> and is a form of </a:t>
            </a:r>
            <a:r>
              <a:rPr lang="en-US" dirty="0">
                <a:hlinkClick r:id="rId6" tooltip="Web television"/>
              </a:rPr>
              <a:t>web television</a:t>
            </a:r>
            <a:r>
              <a:rPr lang="en-US" dirty="0"/>
              <a:t>. </a:t>
            </a:r>
            <a:r>
              <a:rPr lang="en-US" dirty="0" err="1"/>
              <a:t>Vlog</a:t>
            </a:r>
            <a:r>
              <a:rPr lang="en-US" dirty="0"/>
              <a:t> entries often combine embedded video (or a video link) with supporting text, images, and other </a:t>
            </a:r>
            <a:r>
              <a:rPr lang="en-US" dirty="0">
                <a:hlinkClick r:id="rId7" tooltip="Metadata"/>
              </a:rPr>
              <a:t>metadata</a:t>
            </a:r>
            <a:r>
              <a:rPr lang="en-US" dirty="0"/>
              <a:t>. Entries can be recorded in one take or cut into multiple parts. The </a:t>
            </a:r>
            <a:r>
              <a:rPr lang="en-US" dirty="0" err="1"/>
              <a:t>vlog</a:t>
            </a:r>
            <a:r>
              <a:rPr lang="en-US" dirty="0"/>
              <a:t> category is popular </a:t>
            </a:r>
            <a:r>
              <a:rPr lang="en-US" dirty="0" smtClean="0"/>
              <a:t>on </a:t>
            </a:r>
            <a:r>
              <a:rPr lang="en-US" dirty="0" smtClean="0">
                <a:hlinkClick r:id="rId8" tooltip="YouTube"/>
              </a:rPr>
              <a:t>YouTube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B</a:t>
            </a:r>
            <a:r>
              <a:rPr lang="en-US" dirty="0" smtClean="0"/>
              <a:t>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Improves the </a:t>
            </a:r>
            <a:r>
              <a:rPr lang="en-US" dirty="0"/>
              <a:t>communication in an organization </a:t>
            </a:r>
          </a:p>
          <a:p>
            <a:r>
              <a:rPr lang="en-US" dirty="0" smtClean="0"/>
              <a:t>Expresses the thought </a:t>
            </a:r>
            <a:r>
              <a:rPr lang="en-US" dirty="0"/>
              <a:t>and opinions about an issue</a:t>
            </a:r>
          </a:p>
          <a:p>
            <a:r>
              <a:rPr lang="en-US" dirty="0" smtClean="0"/>
              <a:t>Creates a conversation with others</a:t>
            </a:r>
            <a:endParaRPr lang="en-US" dirty="0"/>
          </a:p>
          <a:p>
            <a:r>
              <a:rPr lang="en-US" dirty="0" smtClean="0"/>
              <a:t>Can ask a question and get many answers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12184</TotalTime>
  <Words>838</Words>
  <Application>Microsoft Office PowerPoint</Application>
  <PresentationFormat>On-screen Show (4:3)</PresentationFormat>
  <Paragraphs>206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OCSS WEBINARS</vt:lpstr>
      <vt:lpstr>Welcome</vt:lpstr>
      <vt:lpstr>PowerPoint Presentation</vt:lpstr>
      <vt:lpstr>POLL QUESTIONS</vt:lpstr>
      <vt:lpstr>PRESENTER</vt:lpstr>
      <vt:lpstr>BETH HOPKINS</vt:lpstr>
      <vt:lpstr>PURPOSE OF THIS WEBINAR</vt:lpstr>
      <vt:lpstr>WHAT IS VLOGGING?</vt:lpstr>
      <vt:lpstr>WHY BLOG?</vt:lpstr>
      <vt:lpstr>LOGISTICS NEEDED  TO VLOG</vt:lpstr>
      <vt:lpstr>INSTRUCTIONS FOR  OCSS VLOGGING</vt:lpstr>
      <vt:lpstr>INSTRUCTIONS FOR  OCSS VLOGGING</vt:lpstr>
      <vt:lpstr>TOPICS FOR  ORGANIZATIONAL VLOGGING</vt:lpstr>
      <vt:lpstr>QUESTIONS FOR  VLOGGING OR BLOGGING</vt:lpstr>
      <vt:lpstr>WHERE CAN YOU  VLOG OR BLOG</vt:lpstr>
      <vt:lpstr>OTHER PLACES TO BLOG</vt:lpstr>
      <vt:lpstr>SETTING UP A VLOG</vt:lpstr>
      <vt:lpstr>EXAMPLE OF A VLOG</vt:lpstr>
      <vt:lpstr>EXAMPLE OF A VLOG OUTLINE</vt:lpstr>
      <vt:lpstr>EDUCATE ABOUT LOBBYING</vt:lpstr>
      <vt:lpstr>ACCESSIBLITY</vt:lpstr>
      <vt:lpstr>Any questions:</vt:lpstr>
      <vt:lpstr>BLOGGING WEBINAR Part II</vt:lpstr>
      <vt:lpstr>HOW TO TWITTER</vt:lpstr>
      <vt:lpstr>OCSS WOULD LIKE  YOUR INPUT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danw</dc:creator>
  <cp:lastModifiedBy>Juliana Huerena</cp:lastModifiedBy>
  <cp:revision>42</cp:revision>
  <cp:lastPrinted>2014-03-16T23:41:50Z</cp:lastPrinted>
  <dcterms:created xsi:type="dcterms:W3CDTF">2014-02-21T21:27:28Z</dcterms:created>
  <dcterms:modified xsi:type="dcterms:W3CDTF">2014-03-27T20:24:45Z</dcterms:modified>
</cp:coreProperties>
</file>