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4" r:id="rId6"/>
    <p:sldId id="259" r:id="rId7"/>
    <p:sldId id="260" r:id="rId8"/>
    <p:sldId id="263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3" d="100"/>
          <a:sy n="53" d="100"/>
        </p:scale>
        <p:origin x="61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AF615-B017-4519-961D-0ECF761F28D9}" type="datetimeFigureOut">
              <a:rPr lang="en-US" smtClean="0"/>
              <a:t>12/23/2016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2CC82-E69C-404A-B7D2-AE7BB124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3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2CC82-E69C-404A-B7D2-AE7BB12412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17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2CC82-E69C-404A-B7D2-AE7BB12412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3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2CC82-E69C-404A-B7D2-AE7BB12412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1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DuRZVpqY1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6b_eBP4jQA" TargetMode="External"/><Relationship Id="rId2" Type="http://schemas.openxmlformats.org/officeDocument/2006/relationships/hyperlink" Target="https://www.youtube.com/watch?v=cFgTSnWsbq4&amp;list=PLHe4SX3HJvyt8jUw4e5BzvfquH-2M1rXg&amp;index=5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channel/UCTII8Y9c_qhwwMphTXIrv2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Tennessee</a:t>
            </a:r>
            <a:br>
              <a:rPr lang="en-US" dirty="0"/>
            </a:br>
            <a:r>
              <a:rPr lang="en-US" dirty="0"/>
              <a:t>2015-2016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									    People First of Tennessee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7784" y="2221832"/>
            <a:ext cx="4452444" cy="22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305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89184"/>
            <a:ext cx="8761413" cy="839090"/>
          </a:xfrm>
        </p:spPr>
        <p:txBody>
          <a:bodyPr/>
          <a:lstStyle/>
          <a:p>
            <a:r>
              <a:rPr lang="en-US" dirty="0"/>
              <a:t>Attended 21 Meetings this year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46421"/>
            <a:ext cx="8825659" cy="4267200"/>
          </a:xfrm>
        </p:spPr>
        <p:txBody>
          <a:bodyPr>
            <a:normAutofit/>
          </a:bodyPr>
          <a:lstStyle/>
          <a:p>
            <a:r>
              <a:rPr lang="en-US" b="1" dirty="0"/>
              <a:t>Advisory Committee Meetings </a:t>
            </a:r>
            <a:r>
              <a:rPr lang="en-US" dirty="0"/>
              <a:t>– Decatur, GA &amp; 3 Go-To Meetings </a:t>
            </a:r>
          </a:p>
          <a:p>
            <a:r>
              <a:rPr lang="en-US" b="1" dirty="0"/>
              <a:t>Tennessee Meetings</a:t>
            </a:r>
          </a:p>
          <a:p>
            <a:pPr lvl="1"/>
            <a:r>
              <a:rPr lang="en-US" dirty="0"/>
              <a:t>Representative </a:t>
            </a:r>
            <a:r>
              <a:rPr lang="en-US" dirty="0" err="1"/>
              <a:t>Desjarlais’s</a:t>
            </a:r>
            <a:r>
              <a:rPr lang="en-US" dirty="0"/>
              <a:t> staff Tina Jones</a:t>
            </a:r>
          </a:p>
          <a:p>
            <a:pPr lvl="1"/>
            <a:r>
              <a:rPr lang="en-US" dirty="0"/>
              <a:t>Clover Bottom settlement meetings (2) </a:t>
            </a:r>
          </a:p>
          <a:p>
            <a:pPr lvl="1"/>
            <a:r>
              <a:rPr lang="en-US" dirty="0"/>
              <a:t>TN OCSS work group meetings (4)</a:t>
            </a:r>
          </a:p>
          <a:p>
            <a:pPr lvl="1"/>
            <a:r>
              <a:rPr lang="en-US" dirty="0"/>
              <a:t>People First Board (2)</a:t>
            </a:r>
          </a:p>
          <a:p>
            <a:pPr lvl="1"/>
            <a:r>
              <a:rPr lang="en-US" dirty="0"/>
              <a:t>People First Chapter meetings (3)</a:t>
            </a:r>
          </a:p>
          <a:p>
            <a:pPr lvl="1"/>
            <a:r>
              <a:rPr lang="en-US" dirty="0"/>
              <a:t>TN DIDD Focus Group meetings (2)</a:t>
            </a:r>
          </a:p>
          <a:p>
            <a:pPr lvl="1"/>
            <a:r>
              <a:rPr lang="en-US" dirty="0"/>
              <a:t>Arc Rutherford County President</a:t>
            </a:r>
          </a:p>
          <a:p>
            <a:pPr lvl="1"/>
            <a:r>
              <a:rPr lang="en-US" dirty="0"/>
              <a:t>Green Valley Closing progress meeting</a:t>
            </a:r>
          </a:p>
          <a:p>
            <a:r>
              <a:rPr lang="en-US" b="1" dirty="0"/>
              <a:t>51 Meetings since start of grant</a:t>
            </a:r>
          </a:p>
        </p:txBody>
      </p:sp>
    </p:spTree>
    <p:extLst>
      <p:ext uri="{BB962C8B-B14F-4D97-AF65-F5344CB8AC3E}">
        <p14:creationId xmlns:p14="http://schemas.microsoft.com/office/powerpoint/2010/main" val="305570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45959"/>
            <a:ext cx="8761413" cy="954504"/>
          </a:xfrm>
        </p:spPr>
        <p:txBody>
          <a:bodyPr/>
          <a:lstStyle/>
          <a:p>
            <a:r>
              <a:rPr lang="en-US" dirty="0"/>
              <a:t>Participated in 4 Webinars 2015-2016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2015-2016</a:t>
            </a:r>
          </a:p>
          <a:p>
            <a:pPr lvl="1"/>
            <a:r>
              <a:rPr lang="en-US" dirty="0"/>
              <a:t>Closing Institutions hosted by Tennessee &amp; Alabama</a:t>
            </a:r>
          </a:p>
          <a:p>
            <a:pPr lvl="1"/>
            <a:r>
              <a:rPr lang="en-US" dirty="0"/>
              <a:t>Youth Leadership Training, Youth Summits and other ways to engage youth</a:t>
            </a:r>
          </a:p>
          <a:p>
            <a:pPr lvl="1"/>
            <a:r>
              <a:rPr lang="en-US" dirty="0"/>
              <a:t>Long Road Home and Olmstead: How do we expand our efforts beyond Institutions and Nursing Homes</a:t>
            </a:r>
          </a:p>
          <a:p>
            <a:pPr lvl="1"/>
            <a:r>
              <a:rPr lang="en-US" dirty="0"/>
              <a:t>How can our Partners help to sustain our Peer to Peer Efforts</a:t>
            </a:r>
          </a:p>
          <a:p>
            <a:r>
              <a:rPr lang="en-US" b="1" dirty="0"/>
              <a:t>13 webinars since 2013</a:t>
            </a:r>
          </a:p>
        </p:txBody>
      </p:sp>
    </p:spTree>
    <p:extLst>
      <p:ext uri="{BB962C8B-B14F-4D97-AF65-F5344CB8AC3E}">
        <p14:creationId xmlns:p14="http://schemas.microsoft.com/office/powerpoint/2010/main" val="157594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70021"/>
            <a:ext cx="8761413" cy="970547"/>
          </a:xfrm>
        </p:spPr>
        <p:txBody>
          <a:bodyPr/>
          <a:lstStyle/>
          <a:p>
            <a:r>
              <a:rPr lang="en-US" dirty="0"/>
              <a:t>Participated in 3 Community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50695"/>
            <a:ext cx="8825659" cy="4138863"/>
          </a:xfrm>
        </p:spPr>
        <p:txBody>
          <a:bodyPr>
            <a:normAutofit/>
          </a:bodyPr>
          <a:lstStyle/>
          <a:p>
            <a:r>
              <a:rPr lang="en-US" b="1" dirty="0"/>
              <a:t>2015-2016</a:t>
            </a:r>
          </a:p>
          <a:p>
            <a:pPr lvl="1"/>
            <a:r>
              <a:rPr lang="en-US" b="1" dirty="0"/>
              <a:t>Clover Bottom closing ceremony </a:t>
            </a:r>
            <a:r>
              <a:rPr lang="en-US" dirty="0"/>
              <a:t>(Bill, Sam, Ruthie &amp; Carol attended) </a:t>
            </a:r>
          </a:p>
          <a:p>
            <a:pPr lvl="2"/>
            <a:r>
              <a:rPr lang="en-US" dirty="0"/>
              <a:t>Bill &amp; Sam are featured in CBDC Closure Ceremony Remembrance Video </a:t>
            </a:r>
            <a:r>
              <a:rPr lang="en-US" sz="1100" dirty="0">
                <a:hlinkClick r:id="rId3"/>
              </a:rPr>
              <a:t>https://www.youtube.com/watch?v=kDuRZVpqY1M</a:t>
            </a:r>
            <a:r>
              <a:rPr lang="en-US" sz="1100" dirty="0"/>
              <a:t> </a:t>
            </a:r>
          </a:p>
          <a:p>
            <a:pPr lvl="1"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VSA Young Soloist Competition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attended and interviewed guest performer American Idol Season 8 finalist Scott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MacIntyre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(April)</a:t>
            </a:r>
          </a:p>
          <a:p>
            <a:pPr lvl="1"/>
            <a:r>
              <a:rPr lang="en-US" b="1" dirty="0"/>
              <a:t>National Federation of the Blind Convention </a:t>
            </a:r>
            <a:r>
              <a:rPr lang="en-US" dirty="0"/>
              <a:t>(April attended)</a:t>
            </a:r>
          </a:p>
          <a:p>
            <a:r>
              <a:rPr lang="en-US" b="1" dirty="0"/>
              <a:t>2013-2014 – </a:t>
            </a:r>
            <a:r>
              <a:rPr lang="en-US" dirty="0"/>
              <a:t>150 surveys completed</a:t>
            </a:r>
          </a:p>
        </p:txBody>
      </p:sp>
    </p:spTree>
    <p:extLst>
      <p:ext uri="{BB962C8B-B14F-4D97-AF65-F5344CB8AC3E}">
        <p14:creationId xmlns:p14="http://schemas.microsoft.com/office/powerpoint/2010/main" val="110585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927321"/>
          </a:xfrm>
        </p:spPr>
        <p:txBody>
          <a:bodyPr/>
          <a:lstStyle/>
          <a:p>
            <a:r>
              <a:rPr lang="en-US" dirty="0"/>
              <a:t>Made 3 Conference Presentations and 1 Conference Booth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B31166"/>
              </a:buClr>
            </a:pPr>
            <a:r>
              <a:rPr lang="en-US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2015-2016</a:t>
            </a:r>
          </a:p>
          <a:p>
            <a:pPr lvl="1">
              <a:buClr>
                <a:srgbClr val="B31166"/>
              </a:buClr>
            </a:pPr>
            <a:r>
              <a:rPr lang="en-US" sz="15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TASH Faith Conference </a:t>
            </a:r>
            <a:r>
              <a:rPr lang="en-US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presentation (</a:t>
            </a:r>
            <a:r>
              <a:rPr lang="en-US" sz="15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Lorri</a:t>
            </a:r>
            <a:r>
              <a:rPr lang="en-US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  <a:p>
            <a:pPr lvl="1">
              <a:buClr>
                <a:srgbClr val="B31166"/>
              </a:buClr>
            </a:pPr>
            <a:r>
              <a:rPr lang="en-US" sz="15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Tennessee Disability MEGA Conference</a:t>
            </a:r>
          </a:p>
          <a:p>
            <a:pPr lvl="2">
              <a:buClr>
                <a:srgbClr val="B31166"/>
              </a:buClr>
            </a:pPr>
            <a:r>
              <a:rPr lang="en-US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“Truth About the CHOICES Program” presentation by </a:t>
            </a:r>
            <a:r>
              <a:rPr lang="en-US" sz="13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Lorri</a:t>
            </a:r>
            <a:endParaRPr lang="en-US" sz="1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2">
              <a:buClr>
                <a:srgbClr val="B31166"/>
              </a:buClr>
            </a:pPr>
            <a:r>
              <a:rPr lang="en-US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“Real Work For Real Pay: Live The Life You Want” presentation by April, </a:t>
            </a:r>
            <a:r>
              <a:rPr lang="en-US" sz="13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Lorri</a:t>
            </a:r>
            <a:r>
              <a:rPr lang="en-US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&amp; James Brown, NFB-TN President</a:t>
            </a:r>
          </a:p>
          <a:p>
            <a:pPr lvl="2">
              <a:buClr>
                <a:srgbClr val="B31166"/>
              </a:buClr>
            </a:pPr>
            <a:r>
              <a:rPr lang="en-US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People First of Tennessee exhibit booth – recruited 30 new members (April &amp; </a:t>
            </a:r>
            <a:r>
              <a:rPr lang="en-US" sz="13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Lorri</a:t>
            </a:r>
            <a:r>
              <a:rPr lang="en-US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  <a:p>
            <a:pPr lvl="2">
              <a:buClr>
                <a:srgbClr val="B31166"/>
              </a:buClr>
            </a:pPr>
            <a:r>
              <a:rPr lang="en-US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Bill, Sam, April, </a:t>
            </a:r>
            <a:r>
              <a:rPr lang="en-US" sz="13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Lorri</a:t>
            </a:r>
            <a:r>
              <a:rPr lang="en-US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&amp; allies attended  </a:t>
            </a:r>
          </a:p>
          <a:p>
            <a:pPr lvl="2">
              <a:buClr>
                <a:srgbClr val="B31166"/>
              </a:buClr>
            </a:pPr>
            <a:r>
              <a:rPr lang="en-US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Carol co-chaired Program Committee &amp; </a:t>
            </a:r>
            <a:r>
              <a:rPr lang="en-US" sz="13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Lorri</a:t>
            </a:r>
            <a:r>
              <a:rPr lang="en-US" sz="1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is a committee member</a:t>
            </a:r>
          </a:p>
        </p:txBody>
      </p:sp>
    </p:spTree>
    <p:extLst>
      <p:ext uri="{BB962C8B-B14F-4D97-AF65-F5344CB8AC3E}">
        <p14:creationId xmlns:p14="http://schemas.microsoft.com/office/powerpoint/2010/main" val="3393901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Produced 2 Vlogs this year of 6 total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765216"/>
          </a:xfrm>
        </p:spPr>
        <p:txBody>
          <a:bodyPr>
            <a:normAutofit/>
          </a:bodyPr>
          <a:lstStyle/>
          <a:p>
            <a:r>
              <a:rPr lang="en-US" dirty="0"/>
              <a:t>Charles Hall and April Meredith talking about employment for people with disabilities</a:t>
            </a:r>
            <a:endParaRPr lang="en-US" dirty="0">
              <a:hlinkClick r:id="rId2"/>
            </a:endParaRPr>
          </a:p>
          <a:p>
            <a:r>
              <a:rPr lang="en-US" sz="1200" dirty="0">
                <a:hlinkClick r:id="rId2"/>
              </a:rPr>
              <a:t>https://www.youtube.com/watch?v=cFgTSnWsbq4&amp;list=PLHe4SX3HJvyt8jUw4e5BzvfquH-2M1rXg&amp;index=5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685004"/>
          </a:xfrm>
        </p:spPr>
        <p:txBody>
          <a:bodyPr/>
          <a:lstStyle/>
          <a:p>
            <a:r>
              <a:rPr lang="en-US" dirty="0"/>
              <a:t>PFT Vice President </a:t>
            </a:r>
            <a:r>
              <a:rPr lang="en-US" dirty="0" err="1"/>
              <a:t>Lorri</a:t>
            </a:r>
            <a:r>
              <a:rPr lang="en-US" dirty="0"/>
              <a:t> Mabry tells her personal story on inclusion of people with disabilities in faith communities. </a:t>
            </a:r>
          </a:p>
          <a:p>
            <a:r>
              <a:rPr lang="en-US" sz="1200" dirty="0">
                <a:hlinkClick r:id="rId3"/>
              </a:rPr>
              <a:t>https://www.youtube.com/watch?v=J6b_eBP4jQA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0085" y="4325155"/>
            <a:ext cx="3298374" cy="18511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4842" y="4201901"/>
            <a:ext cx="2782138" cy="208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9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Produced 4 Media Creations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First of Tennessee Facebook Page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People First You Tube Channel  </a:t>
            </a:r>
            <a:r>
              <a:rPr lang="en-US" dirty="0">
                <a:hlinkClick r:id="rId2"/>
              </a:rPr>
              <a:t>https://www.youtube.com/channel/UCTII8Y9c_qhwwMphTXIrv2A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Article by April Meredith about the subminimum wage issue, the Time Act, and PFT/NFB advocacy collaboration</a:t>
            </a:r>
          </a:p>
          <a:p>
            <a:pPr lvl="1"/>
            <a:r>
              <a:rPr lang="en-US" dirty="0"/>
              <a:t>TN Voice newsletter (NFB publication) to be published July 2016</a:t>
            </a:r>
          </a:p>
          <a:p>
            <a:pPr lvl="1"/>
            <a:r>
              <a:rPr lang="en-US" dirty="0"/>
              <a:t>Breaking Ground Magazine article to be published in September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485" y="2334126"/>
            <a:ext cx="1171575" cy="982829"/>
          </a:xfrm>
          <a:prstGeom prst="rect">
            <a:avLst/>
          </a:prstGeom>
        </p:spPr>
      </p:pic>
      <p:sp>
        <p:nvSpPr>
          <p:cNvPr id="9" name="AutoShape 2" descr="Image result for Picture of thumbs up like sign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48060" y="2640874"/>
            <a:ext cx="890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194</a:t>
            </a:r>
          </a:p>
        </p:txBody>
      </p:sp>
    </p:spTree>
    <p:extLst>
      <p:ext uri="{BB962C8B-B14F-4D97-AF65-F5344CB8AC3E}">
        <p14:creationId xmlns:p14="http://schemas.microsoft.com/office/powerpoint/2010/main" val="26101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 Retreat with Allies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Planned for Aug. 5 evening &amp; August 6 day</a:t>
            </a:r>
          </a:p>
          <a:p>
            <a:r>
              <a:rPr lang="en-US" dirty="0"/>
              <a:t>People First of Tennessee is inviting DD Council, P&amp;A, UCEDD, CILs, SIL, &amp; Volunteer State People First</a:t>
            </a:r>
          </a:p>
          <a:p>
            <a:r>
              <a:rPr lang="en-US" dirty="0"/>
              <a:t>Disability Rights Tennessee is covering retreat food and DD Council can help with travel cost.  UCEDD is providing space and assistance.</a:t>
            </a:r>
          </a:p>
          <a:p>
            <a:r>
              <a:rPr lang="en-US" dirty="0"/>
              <a:t>Will have meals, entertainment, do a PATH of People First of Tennessee.</a:t>
            </a:r>
          </a:p>
          <a:p>
            <a:r>
              <a:rPr lang="en-US" dirty="0"/>
              <a:t>Will discuss working ways to continue to work together.</a:t>
            </a:r>
          </a:p>
        </p:txBody>
      </p:sp>
    </p:spTree>
    <p:extLst>
      <p:ext uri="{BB962C8B-B14F-4D97-AF65-F5344CB8AC3E}">
        <p14:creationId xmlns:p14="http://schemas.microsoft.com/office/powerpoint/2010/main" val="606801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Grant Application Is Pending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449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/>
              <a:t>Ruthie submitted an application for The Catholic Campaign for Human Development for grants for 2016-2017.  </a:t>
            </a:r>
          </a:p>
          <a:p>
            <a:pPr fontAlgn="base"/>
            <a:r>
              <a:rPr lang="en-US" dirty="0"/>
              <a:t>Request is for $25,000, renewable up to 8 years, to use for leadership development with a focus on eliminating sub minimum wages in Tennessee. </a:t>
            </a:r>
          </a:p>
          <a:p>
            <a:pPr fontAlgn="base"/>
            <a:r>
              <a:rPr lang="en-US" dirty="0"/>
              <a:t>Met with grant representative Aimee Meyer on 06/20/2016. </a:t>
            </a:r>
          </a:p>
          <a:p>
            <a:pPr fontAlgn="base"/>
            <a:r>
              <a:rPr lang="en-US" dirty="0"/>
              <a:t>Meeting with Aimee and Washington D.C. grant reps scheduled on 07/26/2016. </a:t>
            </a:r>
          </a:p>
          <a:p>
            <a:pPr fontAlgn="base"/>
            <a:r>
              <a:rPr lang="en-US" dirty="0"/>
              <a:t>Waiting for final decision. </a:t>
            </a:r>
          </a:p>
          <a:p>
            <a:pPr fontAlgn="base"/>
            <a:r>
              <a:rPr lang="en-US" dirty="0"/>
              <a:t>Ruthie, April, and Tiffany met twice in February to discuss fundraising strategies.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298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315</TotalTime>
  <Words>617</Words>
  <Application>Microsoft Office PowerPoint</Application>
  <PresentationFormat>Widescreen</PresentationFormat>
  <Paragraphs>68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 Boardroom</vt:lpstr>
      <vt:lpstr>Tennessee 2015-2016 </vt:lpstr>
      <vt:lpstr>Attended 21 Meetings this year </vt:lpstr>
      <vt:lpstr>Participated in 4 Webinars 2015-2016 </vt:lpstr>
      <vt:lpstr>Participated in 3 Community Events</vt:lpstr>
      <vt:lpstr>Made 3 Conference Presentations and 1 Conference Booth</vt:lpstr>
      <vt:lpstr>Produced 2 Vlogs this year of 6 total </vt:lpstr>
      <vt:lpstr>Produced 4 Media Creations</vt:lpstr>
      <vt:lpstr>Planning a Retreat with Allies</vt:lpstr>
      <vt:lpstr>1 Grant Application Is Pending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Tennessee</dc:title>
  <dc:creator>Rabideau, Carol</dc:creator>
  <cp:lastModifiedBy>Juliana Huerena</cp:lastModifiedBy>
  <cp:revision>27</cp:revision>
  <dcterms:created xsi:type="dcterms:W3CDTF">2016-07-01T18:39:25Z</dcterms:created>
  <dcterms:modified xsi:type="dcterms:W3CDTF">2016-12-23T21:06:56Z</dcterms:modified>
</cp:coreProperties>
</file>