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94" r:id="rId2"/>
    <p:sldId id="346" r:id="rId3"/>
    <p:sldId id="383" r:id="rId4"/>
    <p:sldId id="384" r:id="rId5"/>
    <p:sldId id="402" r:id="rId6"/>
    <p:sldId id="420" r:id="rId7"/>
    <p:sldId id="421" r:id="rId8"/>
    <p:sldId id="424" r:id="rId9"/>
    <p:sldId id="427" r:id="rId10"/>
    <p:sldId id="422" r:id="rId11"/>
    <p:sldId id="417" r:id="rId12"/>
    <p:sldId id="439" r:id="rId13"/>
    <p:sldId id="428" r:id="rId14"/>
    <p:sldId id="438" r:id="rId15"/>
    <p:sldId id="429" r:id="rId16"/>
    <p:sldId id="430" r:id="rId17"/>
    <p:sldId id="431" r:id="rId18"/>
    <p:sldId id="432" r:id="rId19"/>
    <p:sldId id="433" r:id="rId20"/>
    <p:sldId id="434" r:id="rId21"/>
    <p:sldId id="435" r:id="rId22"/>
    <p:sldId id="436" r:id="rId23"/>
    <p:sldId id="437" r:id="rId24"/>
    <p:sldId id="357" r:id="rId25"/>
    <p:sldId id="419" r:id="rId26"/>
    <p:sldId id="288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133" autoAdjust="0"/>
  </p:normalViewPr>
  <p:slideViewPr>
    <p:cSldViewPr>
      <p:cViewPr varScale="1">
        <p:scale>
          <a:sx n="46" d="100"/>
          <a:sy n="46" d="100"/>
        </p:scale>
        <p:origin x="138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484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E915-897E-43C4-A4CF-6D31D18D087D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8184-13DF-42BA-9BB3-78FC77200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5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3ED6-5F1E-4A3C-8B2D-19AF76A70B1E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C54E-03D6-4FCE-982D-EEF7D40306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6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4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79E45A0-FADD-46F3-9636-02CB87708B47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0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0D794BF-4C38-4677-BEE4-A956BB3D1D6B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12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CBCBB27A-7C38-42F7-8F81-71F4FC99BFC3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6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A5ED1F48-8466-4B28-976A-78DF2E8D6E76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85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AAA681D-A8DE-4E0C-BC69-11D3E62DF265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15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8AD5E1C-E06D-4794-A470-1E5000DA252F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33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6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</a:rPr>
              <a:t>Nancy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5AD89B80-FEAD-40D7-8717-B142499E6011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</a:rPr>
              <a:t>Nancy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2C07ACEF-FCCF-44D4-8D5B-91307882739A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4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F05C4C61-3161-4564-BD23-E14FD5F8D32A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27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857D5871-D295-40D5-96C8-9740A06AE81C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5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857D5871-D295-40D5-96C8-9740A06AE81C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55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B7D6839E-4EF3-4131-BFE8-3B5001615E25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2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5CAF-63F5-4589-AC2C-3F672AA644DD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F3E55-FA16-4015-B24B-56F498EC5353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B273-F27F-4565-B041-3BC44E35A922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B000-8611-4188-B78E-062A5EF2BA8E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DE3BC-873F-42A5-9092-C3FF78AF282D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6D83B-55AB-4038-B538-F2049154E316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8A7B-061F-4713-8F24-26EB062F162E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2F31-8ACA-4E4A-8055-773FD9C28D53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AC26-AD09-44F6-AD65-5209AE12661D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9DE4-A70C-4416-B6EF-26FD18C0EAD0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F92C-4D56-41E6-B5BA-201CB12A025D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D6D0"/>
            </a:gs>
            <a:gs pos="64999">
              <a:srgbClr val="F0EBD5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B15C7-89DC-4648-AC13-A324C59E4E49}" type="datetime1">
              <a:rPr lang="en-US" smtClean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2C02-2ACC-4BAC-8DA3-CB0D4F824C0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Advisory Committee Meeting</a:t>
            </a:r>
          </a:p>
          <a:p>
            <a:r>
              <a:rPr lang="en-US" dirty="0"/>
              <a:t>September 15,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"/>
            <a:ext cx="7772401" cy="36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29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Update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Released by September 28th</a:t>
            </a:r>
          </a:p>
        </p:txBody>
      </p:sp>
      <p:pic>
        <p:nvPicPr>
          <p:cNvPr id="1026" name="Picture 2" descr="C:\Users\ADM01\AppData\Local\Microsoft\Windows\Temporary Internet Files\Content.IE5\Y60YF16C\agend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52400"/>
            <a:ext cx="155905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4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620000" cy="1079775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Next OCSS Webinars and Advisory Committee Meeting</a:t>
            </a:r>
            <a:br>
              <a:rPr lang="en-US" altLang="en-US" sz="2800" dirty="0"/>
            </a:br>
            <a:r>
              <a:rPr lang="en-US" altLang="en-US" sz="2800" dirty="0"/>
              <a:t>3:30 p.m. EST</a:t>
            </a:r>
            <a:br>
              <a:rPr lang="en-US" altLang="en-US" sz="2800" dirty="0"/>
            </a:br>
            <a:r>
              <a:rPr lang="en-US" altLang="en-US" sz="2800" dirty="0"/>
              <a:t>2:30 p.m. CST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39000"/>
              </p:ext>
            </p:extLst>
          </p:nvPr>
        </p:nvGraphicFramePr>
        <p:xfrm>
          <a:off x="1066801" y="1981201"/>
          <a:ext cx="6553200" cy="372075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6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2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Webinar dates 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Topic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September</a:t>
                      </a:r>
                      <a:r>
                        <a:rPr lang="en-US" sz="1800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22, 2016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Cultural Competency,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does it mean??</a:t>
                      </a:r>
                    </a:p>
                  </a:txBody>
                  <a:tcPr marL="69221" marR="69221" marT="952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September</a:t>
                      </a:r>
                      <a:r>
                        <a:rPr lang="en-US" sz="1800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29, 2016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SALT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Leadership Training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Oklahoma People First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Part 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221" marR="69221" marT="952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October  (TBD)</a:t>
                      </a: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Emergency Preparedness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Oklahoma People First</a:t>
                      </a:r>
                    </a:p>
                  </a:txBody>
                  <a:tcPr marL="69221" marR="69221" marT="952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 descr="https://salesability.co/wp-content/uploads/2015/04/gotomeeting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912"/>
            <a:ext cx="2452682" cy="7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randrepublicinsight.com/Media/Default/images/GoToWebinar%20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34945"/>
            <a:ext cx="2407534" cy="5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90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304801"/>
            <a:ext cx="7620000" cy="1079775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Next OCSS Webinars and Advisory Committee Meeting</a:t>
            </a:r>
            <a:br>
              <a:rPr lang="en-US" altLang="en-US" sz="2800" dirty="0"/>
            </a:br>
            <a:r>
              <a:rPr lang="en-US" altLang="en-US" sz="2800" dirty="0"/>
              <a:t>3:30 p.m. EST</a:t>
            </a:r>
            <a:br>
              <a:rPr lang="en-US" altLang="en-US" sz="2800" dirty="0"/>
            </a:br>
            <a:r>
              <a:rPr lang="en-US" altLang="en-US" sz="2800" dirty="0"/>
              <a:t>2:30 p.m. CST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063577"/>
              </p:ext>
            </p:extLst>
          </p:nvPr>
        </p:nvGraphicFramePr>
        <p:xfrm>
          <a:off x="1066801" y="1981201"/>
          <a:ext cx="6248399" cy="411889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34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Webinar dates 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Topic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9221" marR="69221" marT="952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4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October  (TBD)</a:t>
                      </a: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Emergency Preparedness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Oklahoma People First</a:t>
                      </a:r>
                    </a:p>
                  </a:txBody>
                  <a:tcPr marL="69221" marR="69221" marT="952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4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January</a:t>
                      </a: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221" marR="69221" marT="952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4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April</a:t>
                      </a: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221" marR="69221" marT="952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4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May</a:t>
                      </a:r>
                    </a:p>
                  </a:txBody>
                  <a:tcPr marL="69221" marR="69221" marT="9526" marB="0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9221" marR="69221" marT="952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12</a:t>
            </a:fld>
            <a:endParaRPr lang="en-US" dirty="0"/>
          </a:p>
        </p:txBody>
      </p:sp>
      <p:pic>
        <p:nvPicPr>
          <p:cNvPr id="1026" name="Picture 2" descr="https://salesability.co/wp-content/uploads/2015/04/gotomeeting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5912"/>
            <a:ext cx="2452682" cy="7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randrepublicinsight.com/Media/Default/images/GoToWebinar%20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34945"/>
            <a:ext cx="2407534" cy="58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6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ANNOUNCEMENTS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3386" cy="4525963"/>
          </a:xfrm>
        </p:spPr>
        <p:txBody>
          <a:bodyPr>
            <a:normAutofit/>
          </a:bodyPr>
          <a:lstStyle/>
          <a:p>
            <a:r>
              <a:rPr lang="en-US" dirty="0"/>
              <a:t>What’s new ?</a:t>
            </a:r>
          </a:p>
          <a:p>
            <a:r>
              <a:rPr lang="en-US" dirty="0"/>
              <a:t>2 minutes per state</a:t>
            </a:r>
          </a:p>
        </p:txBody>
      </p:sp>
      <p:pic>
        <p:nvPicPr>
          <p:cNvPr id="2050" name="Picture 2" descr="C:\Users\ADM01\AppData\Local\Microsoft\Windows\Temporary Internet Files\Content.IE5\3V8DWY9Z\Vendedor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1439" y="94488"/>
            <a:ext cx="1390365" cy="14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4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/>
              <a:t>SABE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05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/>
              <a:t>ALABAMA</a:t>
            </a:r>
          </a:p>
        </p:txBody>
      </p:sp>
      <p:pic>
        <p:nvPicPr>
          <p:cNvPr id="15364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152400"/>
            <a:ext cx="1295402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9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455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ARKANSAS</a:t>
            </a:r>
          </a:p>
        </p:txBody>
      </p:sp>
      <p:pic>
        <p:nvPicPr>
          <p:cNvPr id="16388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28905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2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/>
              <a:t>FLORIDA</a:t>
            </a:r>
          </a:p>
        </p:txBody>
      </p:sp>
      <p:pic>
        <p:nvPicPr>
          <p:cNvPr id="17412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447800" cy="914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87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225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GEORGIA</a:t>
            </a:r>
          </a:p>
        </p:txBody>
      </p:sp>
      <p:pic>
        <p:nvPicPr>
          <p:cNvPr id="18436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95400" cy="10668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7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MISSISSIPPI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30" name="Picture 6" descr="https://deltiolog.files.wordpress.com/2014/06/usa-msmap.jpg?w=529&amp;h=7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06922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1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ular Callout 7"/>
          <p:cNvSpPr/>
          <p:nvPr/>
        </p:nvSpPr>
        <p:spPr>
          <a:xfrm>
            <a:off x="4330700" y="762000"/>
            <a:ext cx="4495800" cy="2514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00" name="Picture 8" descr="http://www.imagesbuddy.com/images/104/2013/08/hello-and-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 b="13136"/>
          <a:stretch>
            <a:fillRect/>
          </a:stretch>
        </p:blipFill>
        <p:spPr bwMode="auto">
          <a:xfrm>
            <a:off x="4394200" y="762000"/>
            <a:ext cx="44323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14027"/>
          <a:stretch/>
        </p:blipFill>
        <p:spPr>
          <a:xfrm>
            <a:off x="1358900" y="1900237"/>
            <a:ext cx="2514600" cy="357555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76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/>
              <a:t>NORTH CAROLINA</a:t>
            </a:r>
          </a:p>
        </p:txBody>
      </p:sp>
      <p:pic>
        <p:nvPicPr>
          <p:cNvPr id="20484" name="Content Placeholder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46304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92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/>
              <a:t>OKLAHOMA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dirty="0">
              <a:latin typeface="Arial" charset="0"/>
              <a:cs typeface="Arial" charset="0"/>
            </a:endParaRPr>
          </a:p>
        </p:txBody>
      </p:sp>
      <p:pic>
        <p:nvPicPr>
          <p:cNvPr id="19460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569720" cy="1219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837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dirty="0"/>
              <a:t>SOUTH CAROLINA </a:t>
            </a:r>
          </a:p>
        </p:txBody>
      </p:sp>
      <p:pic>
        <p:nvPicPr>
          <p:cNvPr id="3174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381000"/>
            <a:ext cx="1219200" cy="1216891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22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dirty="0"/>
              <a:t>TENNESSEE</a:t>
            </a:r>
          </a:p>
        </p:txBody>
      </p:sp>
      <p:pic>
        <p:nvPicPr>
          <p:cNvPr id="3277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0914" y="152400"/>
            <a:ext cx="1457325" cy="1295400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13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 dirty="0"/>
              <a:t>DATES TO REMEMBER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43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b="1" dirty="0"/>
              <a:t>Due Dates:</a:t>
            </a:r>
          </a:p>
          <a:p>
            <a:pPr lvl="1"/>
            <a:r>
              <a:rPr lang="en-US" sz="3100" dirty="0"/>
              <a:t>Submit 3</a:t>
            </a:r>
            <a:r>
              <a:rPr lang="en-US" sz="3100" baseline="30000" dirty="0"/>
              <a:t>rd</a:t>
            </a:r>
            <a:r>
              <a:rPr lang="en-US" sz="3100" dirty="0"/>
              <a:t> and 4th Quarter Invoices, Final Vlog and final report by </a:t>
            </a:r>
            <a:r>
              <a:rPr lang="en-US" sz="3100" b="1" dirty="0"/>
              <a:t>September 26</a:t>
            </a:r>
          </a:p>
          <a:p>
            <a:pPr lvl="1"/>
            <a:r>
              <a:rPr lang="en-US" sz="3100" dirty="0"/>
              <a:t>Complete final evaluation by </a:t>
            </a:r>
            <a:r>
              <a:rPr lang="en-US" sz="3100" b="1" dirty="0"/>
              <a:t>September 30</a:t>
            </a:r>
            <a:r>
              <a:rPr lang="en-US" sz="3100" dirty="0"/>
              <a:t> (This will be posted on Survey Monkey by early next week)</a:t>
            </a:r>
          </a:p>
          <a:p>
            <a:pPr lvl="1"/>
            <a:endParaRPr lang="en-US" sz="3100" dirty="0"/>
          </a:p>
          <a:p>
            <a:pPr lvl="1"/>
            <a:endParaRPr lang="en-US" sz="3100" dirty="0"/>
          </a:p>
        </p:txBody>
      </p:sp>
      <p:pic>
        <p:nvPicPr>
          <p:cNvPr id="9220" name="Picture 4" descr="http://www.drk.sd23.bc.ca/About/Calendar/Documents/training.RedCalend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600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172200" y="6490247"/>
            <a:ext cx="2133600" cy="365125"/>
          </a:xfrm>
        </p:spPr>
        <p:txBody>
          <a:bodyPr/>
          <a:lstStyle/>
          <a:p>
            <a:fld id="{0C9C2C02-2ACC-4BAC-8DA3-CB0D4F824C0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62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/>
              <a:t>OCSS Hard at Work!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OCSS funded as a Project of National Significance by the Administration on Intellectual and Developmental Disabilities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2" y="2743200"/>
            <a:ext cx="4063998" cy="22859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52800"/>
            <a:ext cx="3703365" cy="259080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4752975" cy="4830763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/>
              <a:t>Reminders: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Please mute your device once you join the call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If you have a question, write a message in the chat box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We will give everyone a chance to ask questions throughout the meeting and at the end of the presentation</a:t>
            </a:r>
          </a:p>
        </p:txBody>
      </p:sp>
      <p:pic>
        <p:nvPicPr>
          <p:cNvPr id="2054" name="Picture 6" descr="https://d2r1vs3d9006ap.cloudfront.net/s3_images/1220112/20633-1u8smop_inline.png?14341388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50" y="1828801"/>
            <a:ext cx="38395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D129-B95E-4C82-86C9-E2CF9DEE1A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1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dirty="0"/>
              <a:t>Reminders: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If you are using more than one device for this meeting, please do not place next to each other, to reduce echoing or feedback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Make sure your speakers are turned on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148" name="Picture 8" descr="http://www.soundsupport.biz/wp-content/uploads/2012/09/Apple-keyboard-Volume-Key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68842"/>
            <a:ext cx="37909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D129-B95E-4C82-86C9-E2CF9DEE1A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7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Review Sustainability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Report and Final Report/Outstanding Vlogs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Final Voucher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Technology Video Series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Review of Webinar Schedule and identifying 3 webinars for next year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Final Evaluation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Other Announcements</a:t>
            </a:r>
          </a:p>
        </p:txBody>
      </p:sp>
      <p:pic>
        <p:nvPicPr>
          <p:cNvPr id="1026" name="Picture 2" descr="C:\Users\ADM01\AppData\Local\Microsoft\Windows\Temporary Internet Files\Content.IE5\Y60YF16C\agend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52400"/>
            <a:ext cx="155905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2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Sustainability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Plan is attached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Questions</a:t>
            </a:r>
          </a:p>
        </p:txBody>
      </p:sp>
      <p:pic>
        <p:nvPicPr>
          <p:cNvPr id="1026" name="Picture 2" descr="C:\Users\ADM01\AppData\Local\Microsoft\Windows\Temporary Internet Files\Content.IE5\Y60YF16C\agend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27558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7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4th Quarter Report and Final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Quarter Report and Final Report and Outstanding Vlogs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Review attached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Questions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Due September 26th</a:t>
            </a:r>
          </a:p>
        </p:txBody>
      </p:sp>
      <p:pic>
        <p:nvPicPr>
          <p:cNvPr id="1026" name="Picture 2" descr="C:\Users\ADM01\AppData\Local\Microsoft\Windows\Temporary Internet Files\Content.IE5\Y60YF16C\agend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113385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Voucher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Final Voucher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Review Attached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Questions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Due September 26th</a:t>
            </a:r>
          </a:p>
        </p:txBody>
      </p:sp>
      <p:pic>
        <p:nvPicPr>
          <p:cNvPr id="1026" name="Picture 2" descr="C:\Users\ADM01\AppData\Local\Microsoft\Windows\Temporary Internet Files\Content.IE5\Y60YF16C\agend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52400"/>
            <a:ext cx="155905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9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Evaluation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Add link to survey monkey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At least 5 per state needed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Questions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Due September 30th</a:t>
            </a:r>
          </a:p>
        </p:txBody>
      </p:sp>
      <p:pic>
        <p:nvPicPr>
          <p:cNvPr id="1026" name="Picture 2" descr="C:\Users\ADM01\AppData\Local\Microsoft\Windows\Temporary Internet Files\Content.IE5\Y60YF16C\agend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52400"/>
            <a:ext cx="155905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56611"/>
      </p:ext>
    </p:extLst>
  </p:cSld>
  <p:clrMapOvr>
    <a:masterClrMapping/>
  </p:clrMapOvr>
</p:sld>
</file>

<file path=ppt/theme/theme1.xml><?xml version="1.0" encoding="utf-8"?>
<a:theme xmlns:a="http://schemas.openxmlformats.org/drawingml/2006/main" name="OCSS Blogging webinar march 2014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BFBFBF"/>
      </a:lt2>
      <a:accent1>
        <a:srgbClr val="17365D"/>
      </a:accent1>
      <a:accent2>
        <a:srgbClr val="6E0C0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SABE_DPS_April_2014_Presentation_with_Graphics</Template>
  <TotalTime>8206</TotalTime>
  <Words>355</Words>
  <Application>Microsoft Office PowerPoint</Application>
  <PresentationFormat>On-screen Show (4:3)</PresentationFormat>
  <Paragraphs>115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Arial Black</vt:lpstr>
      <vt:lpstr>Calibri</vt:lpstr>
      <vt:lpstr>Times New Roman</vt:lpstr>
      <vt:lpstr>Wingdings</vt:lpstr>
      <vt:lpstr>OCSS Blogging webinar march 2014</vt:lpstr>
      <vt:lpstr>PowerPoint Presentation</vt:lpstr>
      <vt:lpstr>PowerPoint Presentation</vt:lpstr>
      <vt:lpstr>WELCOME</vt:lpstr>
      <vt:lpstr>WELCOME</vt:lpstr>
      <vt:lpstr>Agenda</vt:lpstr>
      <vt:lpstr>Sustainability Plan</vt:lpstr>
      <vt:lpstr>4th Quarter Report and Final</vt:lpstr>
      <vt:lpstr>Final Voucher</vt:lpstr>
      <vt:lpstr>Final Evaluation</vt:lpstr>
      <vt:lpstr>Technology Series</vt:lpstr>
      <vt:lpstr>Next OCSS Webinars and Advisory Committee Meeting 3:30 p.m. EST 2:30 p.m. CST</vt:lpstr>
      <vt:lpstr>Next OCSS Webinars and Advisory Committee Meeting 3:30 p.m. EST 2:30 p.m. CST</vt:lpstr>
      <vt:lpstr>ANNOUNCEMENTS</vt:lpstr>
      <vt:lpstr>SABE</vt:lpstr>
      <vt:lpstr>ALABAMA</vt:lpstr>
      <vt:lpstr>ARKANSAS</vt:lpstr>
      <vt:lpstr>FLORIDA</vt:lpstr>
      <vt:lpstr>GEORGIA</vt:lpstr>
      <vt:lpstr>MISSISSIPPI</vt:lpstr>
      <vt:lpstr>NORTH CAROLINA</vt:lpstr>
      <vt:lpstr>OKLAHOMA</vt:lpstr>
      <vt:lpstr>SOUTH CAROLINA </vt:lpstr>
      <vt:lpstr>TENNESSEE</vt:lpstr>
      <vt:lpstr>PowerPoint Presentation</vt:lpstr>
      <vt:lpstr>PowerPoint Presentation</vt:lpstr>
      <vt:lpstr>OCSS Hard at Work!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STATE PLAN</dc:title>
  <dc:creator>Juliana Huerena</dc:creator>
  <cp:lastModifiedBy>Juliana Huerena</cp:lastModifiedBy>
  <cp:revision>168</cp:revision>
  <cp:lastPrinted>2015-11-03T18:21:59Z</cp:lastPrinted>
  <dcterms:created xsi:type="dcterms:W3CDTF">2014-04-17T16:47:19Z</dcterms:created>
  <dcterms:modified xsi:type="dcterms:W3CDTF">2016-12-23T22:34:12Z</dcterms:modified>
</cp:coreProperties>
</file>