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58" r:id="rId4"/>
    <p:sldId id="257" r:id="rId5"/>
    <p:sldId id="286" r:id="rId6"/>
    <p:sldId id="259" r:id="rId7"/>
    <p:sldId id="261" r:id="rId8"/>
    <p:sldId id="260" r:id="rId9"/>
    <p:sldId id="288" r:id="rId10"/>
    <p:sldId id="262" r:id="rId11"/>
    <p:sldId id="263" r:id="rId12"/>
    <p:sldId id="276" r:id="rId13"/>
    <p:sldId id="277" r:id="rId14"/>
    <p:sldId id="287" r:id="rId15"/>
    <p:sldId id="264" r:id="rId16"/>
    <p:sldId id="265" r:id="rId17"/>
    <p:sldId id="282" r:id="rId18"/>
    <p:sldId id="281" r:id="rId19"/>
    <p:sldId id="289" r:id="rId20"/>
    <p:sldId id="266" r:id="rId21"/>
    <p:sldId id="267" r:id="rId22"/>
    <p:sldId id="268" r:id="rId23"/>
    <p:sldId id="290" r:id="rId24"/>
    <p:sldId id="269" r:id="rId25"/>
    <p:sldId id="284" r:id="rId26"/>
    <p:sldId id="283" r:id="rId27"/>
    <p:sldId id="291" r:id="rId28"/>
    <p:sldId id="270" r:id="rId29"/>
    <p:sldId id="272" r:id="rId30"/>
    <p:sldId id="271" r:id="rId31"/>
    <p:sldId id="274" r:id="rId32"/>
    <p:sldId id="275" r:id="rId33"/>
    <p:sldId id="273" r:id="rId34"/>
    <p:sldId id="278" r:id="rId35"/>
    <p:sldId id="280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6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D6D0"/>
            </a:gs>
            <a:gs pos="64999">
              <a:srgbClr val="F0EBD5"/>
            </a:gs>
            <a:gs pos="100000">
              <a:srgbClr val="00206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00C52-BD3E-469A-BBBE-82F7AE8C741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1D6F-026E-4007-B6BA-8ACB01336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/>
              <a:t>Developing Strategies and Building Partnerships: How can our DD Partners help us?</a:t>
            </a:r>
          </a:p>
        </p:txBody>
      </p:sp>
      <p:pic>
        <p:nvPicPr>
          <p:cNvPr id="4" name="Picture 2" descr="http://www.sabeusa.org/images/sabe_header_red.jpg"/>
          <p:cNvPicPr>
            <a:picLocks noChangeAspect="1" noChangeArrowheads="1"/>
          </p:cNvPicPr>
          <p:nvPr/>
        </p:nvPicPr>
        <p:blipFill>
          <a:blip r:embed="rId2" cstate="print"/>
          <a:srcRect b="75383"/>
          <a:stretch>
            <a:fillRect/>
          </a:stretch>
        </p:blipFill>
        <p:spPr bwMode="auto">
          <a:xfrm>
            <a:off x="0" y="26894"/>
            <a:ext cx="9144000" cy="1646220"/>
          </a:xfrm>
          <a:prstGeom prst="rect">
            <a:avLst/>
          </a:prstGeom>
          <a:noFill/>
        </p:spPr>
      </p:pic>
      <p:pic>
        <p:nvPicPr>
          <p:cNvPr id="1026" name="Picture 2" descr="C:\Users\Juliana\Downloads\OCSS_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675" y="3962400"/>
            <a:ext cx="51906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8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 </a:t>
            </a:r>
            <a:r>
              <a:rPr lang="en-US" dirty="0"/>
              <a:t>Partners sometime have difficulties within the network </a:t>
            </a:r>
            <a:r>
              <a:rPr lang="en-US" dirty="0" smtClean="0"/>
              <a:t>itself</a:t>
            </a:r>
            <a:endParaRPr lang="en-US" dirty="0"/>
          </a:p>
          <a:p>
            <a:r>
              <a:rPr lang="en-US" dirty="0" smtClean="0"/>
              <a:t>DD </a:t>
            </a:r>
            <a:r>
              <a:rPr lang="en-US" dirty="0"/>
              <a:t>P</a:t>
            </a:r>
            <a:r>
              <a:rPr lang="en-US" dirty="0" smtClean="0"/>
              <a:t>artners </a:t>
            </a:r>
            <a:r>
              <a:rPr lang="en-US" dirty="0"/>
              <a:t>can work at having open communication within the network, with input from </a:t>
            </a:r>
            <a:r>
              <a:rPr lang="en-US" dirty="0" smtClean="0"/>
              <a:t>self advocates</a:t>
            </a:r>
            <a:endParaRPr lang="en-US" dirty="0"/>
          </a:p>
          <a:p>
            <a:r>
              <a:rPr lang="en-US" dirty="0" smtClean="0"/>
              <a:t>DD </a:t>
            </a:r>
            <a:r>
              <a:rPr lang="en-US" dirty="0"/>
              <a:t>P</a:t>
            </a:r>
            <a:r>
              <a:rPr lang="en-US" dirty="0" smtClean="0"/>
              <a:t>artners </a:t>
            </a:r>
            <a:r>
              <a:rPr lang="en-US" dirty="0"/>
              <a:t>and </a:t>
            </a:r>
            <a:r>
              <a:rPr lang="en-US" dirty="0" smtClean="0"/>
              <a:t>self advocates </a:t>
            </a:r>
            <a:r>
              <a:rPr lang="en-US" dirty="0"/>
              <a:t>can determine what goals they all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 Self Advocates </a:t>
            </a:r>
            <a:r>
              <a:rPr lang="en-US" dirty="0"/>
              <a:t>have access to transportation to go to meetings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What’s available?</a:t>
            </a:r>
          </a:p>
          <a:p>
            <a:r>
              <a:rPr lang="en-US" dirty="0" smtClean="0"/>
              <a:t>Bus</a:t>
            </a:r>
          </a:p>
          <a:p>
            <a:r>
              <a:rPr lang="en-US" dirty="0" smtClean="0"/>
              <a:t>Taxi</a:t>
            </a:r>
          </a:p>
          <a:p>
            <a:r>
              <a:rPr lang="en-US" dirty="0" smtClean="0"/>
              <a:t>Para-transit</a:t>
            </a:r>
          </a:p>
          <a:p>
            <a:r>
              <a:rPr lang="en-US" dirty="0" smtClean="0"/>
              <a:t>Family member</a:t>
            </a:r>
          </a:p>
          <a:p>
            <a:r>
              <a:rPr lang="en-US" dirty="0" smtClean="0"/>
              <a:t>Friends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https://encrypted-tbn0.gstatic.com/images?q=tbn:ANd9GcSiRhCNYzBVHrMJbzqw68K6TAzJvk__GT-_rW99cHYx0k9-oSI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76600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9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Self-Advocates have long distance access for calls or conference calls? 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an 800 number available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Instructions on how to use the 800 number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transatlantictranslations.com/uploads/telephone-interpre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22669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Do </a:t>
            </a:r>
            <a:r>
              <a:rPr lang="en-US" dirty="0" smtClean="0"/>
              <a:t>Self Advocates </a:t>
            </a:r>
            <a:r>
              <a:rPr lang="en-US" dirty="0"/>
              <a:t>know how to use the technology?</a:t>
            </a:r>
          </a:p>
          <a:p>
            <a:r>
              <a:rPr lang="en-US" dirty="0"/>
              <a:t>Do </a:t>
            </a:r>
            <a:r>
              <a:rPr lang="en-US" dirty="0" smtClean="0"/>
              <a:t>Self Advocates </a:t>
            </a:r>
            <a:r>
              <a:rPr lang="en-US" dirty="0"/>
              <a:t>have computer access for </a:t>
            </a:r>
          </a:p>
          <a:p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technology obstacles in order to facilitate good communication between DD Partners and </a:t>
            </a:r>
            <a:r>
              <a:rPr lang="en-US" dirty="0" smtClean="0"/>
              <a:t>Self Advocates.</a:t>
            </a:r>
            <a:endParaRPr lang="en-US" dirty="0"/>
          </a:p>
        </p:txBody>
      </p:sp>
      <p:pic>
        <p:nvPicPr>
          <p:cNvPr id="4" name="Picture 4" descr="http://cdn1.hubspot.com/hub/172139/GoToWebinar-logo-with-icon-horizontal-for-web-195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76600"/>
            <a:ext cx="31043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45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Austin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Help identify possible statewide host sites that offer technology access to </a:t>
            </a:r>
            <a:r>
              <a:rPr lang="en-US" dirty="0" smtClean="0"/>
              <a:t>self advocates</a:t>
            </a:r>
            <a:r>
              <a:rPr lang="en-US" dirty="0"/>
              <a:t>.</a:t>
            </a:r>
          </a:p>
          <a:p>
            <a:r>
              <a:rPr lang="en-US" dirty="0" smtClean="0"/>
              <a:t>Protection &amp;Advocacy </a:t>
            </a:r>
            <a:r>
              <a:rPr lang="en-US" dirty="0"/>
              <a:t>offices?</a:t>
            </a:r>
          </a:p>
          <a:p>
            <a:r>
              <a:rPr lang="en-US" dirty="0" smtClean="0"/>
              <a:t>Vocational Rehabilitation </a:t>
            </a:r>
            <a:r>
              <a:rPr lang="en-US" dirty="0"/>
              <a:t>offices?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Help </a:t>
            </a:r>
            <a:r>
              <a:rPr lang="en-US" dirty="0" smtClean="0"/>
              <a:t>Self Advocates </a:t>
            </a:r>
            <a:r>
              <a:rPr lang="en-US" dirty="0"/>
              <a:t>connect with community agencies &amp; universities by </a:t>
            </a:r>
          </a:p>
          <a:p>
            <a:r>
              <a:rPr lang="en-US" dirty="0" smtClean="0"/>
              <a:t>inviting Self Advocates </a:t>
            </a:r>
            <a:r>
              <a:rPr lang="en-US" dirty="0"/>
              <a:t>to meetings with other disability organizations that are hosted by DD </a:t>
            </a:r>
            <a:r>
              <a:rPr lang="en-US" dirty="0" smtClean="0"/>
              <a:t>partners</a:t>
            </a:r>
            <a:endParaRPr lang="en-US" dirty="0"/>
          </a:p>
          <a:p>
            <a:r>
              <a:rPr lang="en-US" dirty="0" smtClean="0"/>
              <a:t>inviting Self Advocates </a:t>
            </a:r>
            <a:r>
              <a:rPr lang="en-US" dirty="0"/>
              <a:t>to speak and be on panels for presentations at meetings hosted by </a:t>
            </a:r>
            <a:r>
              <a:rPr lang="en-US" dirty="0" smtClean="0"/>
              <a:t>partners</a:t>
            </a:r>
            <a:endParaRPr lang="en-US" dirty="0"/>
          </a:p>
          <a:p>
            <a:r>
              <a:rPr lang="en-US" dirty="0" smtClean="0"/>
              <a:t>introducing Self Advocates </a:t>
            </a:r>
            <a:r>
              <a:rPr lang="en-US" dirty="0"/>
              <a:t>to campus disability offices so that Self-Advocates can meet and share information about People </a:t>
            </a:r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Help Self Advocates </a:t>
            </a:r>
            <a:r>
              <a:rPr lang="en-US" dirty="0"/>
              <a:t>connect with agencies that serve people across the life </a:t>
            </a:r>
            <a:r>
              <a:rPr lang="en-US" dirty="0" smtClean="0"/>
              <a:t>span</a:t>
            </a:r>
            <a:endParaRPr lang="en-US" dirty="0"/>
          </a:p>
          <a:p>
            <a:r>
              <a:rPr lang="en-US" dirty="0" smtClean="0"/>
              <a:t>Elementary </a:t>
            </a:r>
            <a:r>
              <a:rPr lang="en-US" dirty="0"/>
              <a:t>schools through </a:t>
            </a:r>
            <a:r>
              <a:rPr lang="en-US" dirty="0" smtClean="0"/>
              <a:t>High </a:t>
            </a:r>
            <a:r>
              <a:rPr lang="en-US" dirty="0"/>
              <a:t>S</a:t>
            </a:r>
            <a:r>
              <a:rPr lang="en-US" dirty="0" smtClean="0"/>
              <a:t>chools</a:t>
            </a:r>
            <a:endParaRPr lang="en-US" dirty="0"/>
          </a:p>
          <a:p>
            <a:r>
              <a:rPr lang="en-US" dirty="0" smtClean="0"/>
              <a:t>Hospitals</a:t>
            </a:r>
            <a:endParaRPr lang="en-US" dirty="0"/>
          </a:p>
          <a:p>
            <a:r>
              <a:rPr lang="en-US" dirty="0" smtClean="0"/>
              <a:t>Nursing 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Jennifer </a:t>
            </a:r>
            <a:r>
              <a:rPr lang="en-US" dirty="0"/>
              <a:t>met with staff of the disability office at MTSU who were very happy to learn about People First and share the information with students. </a:t>
            </a:r>
          </a:p>
          <a:p>
            <a:r>
              <a:rPr lang="en-US" dirty="0" smtClean="0"/>
              <a:t>Jennifer </a:t>
            </a:r>
            <a:r>
              <a:rPr lang="en-US" dirty="0"/>
              <a:t>presented at a job club at TRC.  The 18 and 19 year olds were excited to learn about People First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 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and 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opportunities for </a:t>
            </a:r>
            <a:r>
              <a:rPr lang="en-US" dirty="0" smtClean="0"/>
              <a:t>Self Advocates</a:t>
            </a:r>
            <a:endParaRPr lang="en-US" dirty="0"/>
          </a:p>
          <a:p>
            <a:r>
              <a:rPr lang="en-US" dirty="0" smtClean="0"/>
              <a:t>Volunteerism: To </a:t>
            </a:r>
            <a:r>
              <a:rPr lang="en-US" dirty="0"/>
              <a:t>give back to the </a:t>
            </a:r>
            <a:r>
              <a:rPr lang="en-US" dirty="0" smtClean="0"/>
              <a:t>public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show that they have a lot to give and </a:t>
            </a:r>
            <a:r>
              <a:rPr lang="en-US" b="1" dirty="0" smtClean="0"/>
              <a:t>CHANGE</a:t>
            </a:r>
            <a:r>
              <a:rPr lang="en-US" dirty="0" smtClean="0"/>
              <a:t> the </a:t>
            </a:r>
            <a:r>
              <a:rPr lang="en-US" dirty="0"/>
              <a:t>perception of others that </a:t>
            </a:r>
            <a:r>
              <a:rPr lang="en-US" dirty="0" smtClean="0"/>
              <a:t>self advocates </a:t>
            </a:r>
            <a:r>
              <a:rPr lang="en-US" dirty="0"/>
              <a:t>are a drain on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Join together to spread the Word about People First </a:t>
            </a:r>
            <a:r>
              <a:rPr lang="en-US" dirty="0" smtClean="0"/>
              <a:t>Chapters</a:t>
            </a:r>
            <a:endParaRPr lang="en-US" dirty="0"/>
          </a:p>
          <a:p>
            <a:r>
              <a:rPr lang="en-US" dirty="0" smtClean="0"/>
              <a:t>DD </a:t>
            </a:r>
            <a:r>
              <a:rPr lang="en-US" dirty="0"/>
              <a:t>Partners can tell callers to their agencies about People First </a:t>
            </a:r>
            <a:r>
              <a:rPr lang="en-US" dirty="0" smtClean="0"/>
              <a:t>Chapters</a:t>
            </a:r>
            <a:endParaRPr lang="en-US" dirty="0"/>
          </a:p>
          <a:p>
            <a:r>
              <a:rPr lang="en-US" dirty="0" smtClean="0"/>
              <a:t>Self Advocates </a:t>
            </a:r>
            <a:r>
              <a:rPr lang="en-US" dirty="0"/>
              <a:t>can provide DD Partners with a list of People First Chapters and get them posted on their state </a:t>
            </a:r>
            <a:r>
              <a:rPr lang="en-US" dirty="0" smtClean="0"/>
              <a:t>website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Assist with collection of Needs Assessment surveys for OCSS.</a:t>
            </a:r>
          </a:p>
          <a:p>
            <a:r>
              <a:rPr lang="en-US" dirty="0" smtClean="0"/>
              <a:t>Send </a:t>
            </a:r>
            <a:r>
              <a:rPr lang="en-US" dirty="0"/>
              <a:t>out the OCSS survey to their list serves</a:t>
            </a:r>
          </a:p>
          <a:p>
            <a:r>
              <a:rPr lang="en-US" dirty="0" smtClean="0"/>
              <a:t>Recruit </a:t>
            </a:r>
            <a:r>
              <a:rPr lang="en-US" dirty="0"/>
              <a:t>students/interns to assist with collection of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Gatha 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Host trainings co-facilitated by </a:t>
            </a:r>
            <a:r>
              <a:rPr lang="en-US" dirty="0" smtClean="0"/>
              <a:t>self advocates</a:t>
            </a:r>
            <a:r>
              <a:rPr lang="en-US" dirty="0"/>
              <a:t>, perhaps </a:t>
            </a:r>
            <a:r>
              <a:rPr lang="en-US" dirty="0" smtClean="0"/>
              <a:t>quarterly</a:t>
            </a:r>
            <a:endParaRPr lang="en-US" dirty="0"/>
          </a:p>
          <a:p>
            <a:r>
              <a:rPr lang="en-US" dirty="0" smtClean="0"/>
              <a:t>Add self advocates </a:t>
            </a:r>
            <a:r>
              <a:rPr lang="en-US" dirty="0"/>
              <a:t>to DD Network speaker panels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Host trainings co-facilitated by </a:t>
            </a:r>
            <a:r>
              <a:rPr lang="en-US" dirty="0" smtClean="0"/>
              <a:t>self advocates</a:t>
            </a:r>
            <a:r>
              <a:rPr lang="en-US" dirty="0"/>
              <a:t>, perhaps </a:t>
            </a:r>
            <a:r>
              <a:rPr lang="en-US" dirty="0" smtClean="0"/>
              <a:t>quarterly</a:t>
            </a:r>
            <a:endParaRPr lang="en-US" dirty="0"/>
          </a:p>
          <a:p>
            <a:r>
              <a:rPr lang="en-US" dirty="0" smtClean="0"/>
              <a:t>Alabama </a:t>
            </a:r>
            <a:r>
              <a:rPr lang="en-US" dirty="0"/>
              <a:t>Disabilities Advocacy Program has found the most popular trainings to be Guardianship and Medicaid Waiver</a:t>
            </a:r>
          </a:p>
          <a:p>
            <a:r>
              <a:rPr lang="en-US" dirty="0" smtClean="0"/>
              <a:t>Tennessee </a:t>
            </a:r>
            <a:r>
              <a:rPr lang="en-US" dirty="0"/>
              <a:t>P&amp;A has found that the most popular requests for trainings are related to employment rights and general disability discrimination/ADA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Provide </a:t>
            </a:r>
            <a:r>
              <a:rPr lang="en-US" dirty="0"/>
              <a:t>leadership training such as</a:t>
            </a:r>
          </a:p>
          <a:p>
            <a:r>
              <a:rPr lang="en-US" dirty="0" smtClean="0"/>
              <a:t>Partners </a:t>
            </a:r>
            <a:r>
              <a:rPr lang="en-US" dirty="0"/>
              <a:t>in Policy Making</a:t>
            </a:r>
          </a:p>
          <a:p>
            <a:r>
              <a:rPr lang="en-US" dirty="0" smtClean="0"/>
              <a:t>The </a:t>
            </a:r>
            <a:r>
              <a:rPr lang="en-US" dirty="0"/>
              <a:t>Tennessee Employment First Leadership Academy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Austin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technology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Facebook</a:t>
            </a:r>
          </a:p>
          <a:p>
            <a:r>
              <a:rPr lang="en-US" dirty="0" smtClean="0"/>
              <a:t>Blog and </a:t>
            </a:r>
            <a:r>
              <a:rPr lang="en-US" dirty="0" err="1"/>
              <a:t>V</a:t>
            </a:r>
            <a:r>
              <a:rPr lang="en-US" dirty="0" err="1" smtClean="0"/>
              <a:t>logs</a:t>
            </a:r>
            <a:r>
              <a:rPr lang="en-US" dirty="0" smtClean="0"/>
              <a:t> posts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6" descr="https://encrypted-tbn2.gstatic.com/images?q=tbn:ANd9GcTU5llI--mKoEGZy47aSR9O8fGZHWxfi7akFqHp6c9y4b0ZbfNPaxHzV_T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85" y="449580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Financial </a:t>
            </a:r>
            <a:r>
              <a:rPr lang="en-US" dirty="0"/>
              <a:t>Support</a:t>
            </a:r>
          </a:p>
          <a:p>
            <a:r>
              <a:rPr lang="en-US" dirty="0" smtClean="0"/>
              <a:t>Let Self Advocates </a:t>
            </a:r>
            <a:r>
              <a:rPr lang="en-US" dirty="0"/>
              <a:t>know about grant opportunities and how to </a:t>
            </a:r>
            <a:r>
              <a:rPr lang="en-US" dirty="0" smtClean="0"/>
              <a:t>apply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assistance in writing grants that assist self-advocacy organization with funding to do their work</a:t>
            </a:r>
          </a:p>
          <a:p>
            <a:r>
              <a:rPr lang="en-US" dirty="0" smtClean="0"/>
              <a:t>Look </a:t>
            </a:r>
            <a:r>
              <a:rPr lang="en-US" dirty="0"/>
              <a:t>for ways to include the organization in grants you may currently have or plan in the future that would provide support and/or develop strategies for face to face contact in local </a:t>
            </a:r>
            <a:r>
              <a:rPr lang="en-US" dirty="0" smtClean="0"/>
              <a:t>areas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Tia </a:t>
            </a:r>
            <a:r>
              <a:rPr lang="en-US" dirty="0" err="1" smtClean="0"/>
              <a:t>Nelis</a:t>
            </a:r>
            <a:r>
              <a:rPr lang="en-US" dirty="0" smtClean="0"/>
              <a:t>, Illinois</a:t>
            </a:r>
          </a:p>
          <a:p>
            <a:r>
              <a:rPr lang="en-US" dirty="0"/>
              <a:t>Gatha </a:t>
            </a:r>
            <a:r>
              <a:rPr lang="en-US" dirty="0" smtClean="0"/>
              <a:t>Mann, Tennessee</a:t>
            </a:r>
            <a:endParaRPr lang="en-US" dirty="0"/>
          </a:p>
          <a:p>
            <a:r>
              <a:rPr lang="en-US" dirty="0"/>
              <a:t>Jennifer </a:t>
            </a:r>
            <a:r>
              <a:rPr lang="en-US" dirty="0" smtClean="0"/>
              <a:t>Austin, Tennessee</a:t>
            </a:r>
            <a:endParaRPr lang="en-US" dirty="0"/>
          </a:p>
          <a:p>
            <a:r>
              <a:rPr lang="en-US" dirty="0"/>
              <a:t>Bill </a:t>
            </a:r>
            <a:r>
              <a:rPr lang="en-US" dirty="0" smtClean="0"/>
              <a:t>Gage, Tennessee</a:t>
            </a:r>
          </a:p>
          <a:p>
            <a:r>
              <a:rPr lang="en-US" dirty="0"/>
              <a:t>Patrick </a:t>
            </a:r>
            <a:r>
              <a:rPr lang="en-US" dirty="0" smtClean="0"/>
              <a:t>Hackney, Alabama</a:t>
            </a:r>
          </a:p>
          <a:p>
            <a:r>
              <a:rPr lang="en-US" dirty="0" smtClean="0"/>
              <a:t>Carol </a:t>
            </a:r>
            <a:r>
              <a:rPr lang="en-US" dirty="0" err="1" smtClean="0"/>
              <a:t>Rabideau</a:t>
            </a:r>
            <a:r>
              <a:rPr lang="en-US" dirty="0" smtClean="0"/>
              <a:t>, Tennessee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hosting a retreat facilitated by a </a:t>
            </a:r>
            <a:r>
              <a:rPr lang="en-US" dirty="0" smtClean="0"/>
              <a:t>self advocate with: </a:t>
            </a:r>
          </a:p>
          <a:p>
            <a:r>
              <a:rPr lang="en-US" dirty="0" smtClean="0"/>
              <a:t>Self Advocate </a:t>
            </a:r>
            <a:r>
              <a:rPr lang="en-US" dirty="0"/>
              <a:t>leadership in the state </a:t>
            </a:r>
            <a:endParaRPr lang="en-US" dirty="0" smtClean="0"/>
          </a:p>
          <a:p>
            <a:r>
              <a:rPr lang="en-US" dirty="0" smtClean="0"/>
              <a:t>DD Network partners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Address employment, housing, and transportation</a:t>
            </a:r>
          </a:p>
          <a:p>
            <a:r>
              <a:rPr lang="en-US" dirty="0" smtClean="0"/>
              <a:t>Hire </a:t>
            </a:r>
            <a:r>
              <a:rPr lang="en-US" dirty="0"/>
              <a:t>a person or persons with intellectual disability to work on projects</a:t>
            </a:r>
          </a:p>
          <a:p>
            <a:r>
              <a:rPr lang="en-US" dirty="0" smtClean="0"/>
              <a:t>People </a:t>
            </a:r>
            <a:r>
              <a:rPr lang="en-US" dirty="0"/>
              <a:t>with disabilities who work are often in dead end jobs with no chance for promotion. </a:t>
            </a:r>
          </a:p>
          <a:p>
            <a:r>
              <a:rPr lang="en-US" dirty="0" smtClean="0"/>
              <a:t>Jobs </a:t>
            </a:r>
            <a:r>
              <a:rPr lang="en-US" dirty="0"/>
              <a:t>often don’t come with benefits like </a:t>
            </a:r>
            <a:r>
              <a:rPr lang="en-US" dirty="0" smtClean="0"/>
              <a:t>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Gatha reports that he has had three jobs – washing windows, making coffee &amp; cleaning, and being a hospital volunteer “</a:t>
            </a:r>
            <a:r>
              <a:rPr lang="en-US" i="1" dirty="0"/>
              <a:t>gopher</a:t>
            </a:r>
            <a:r>
              <a:rPr lang="en-US" dirty="0"/>
              <a:t>.”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liked them all, but </a:t>
            </a:r>
            <a:r>
              <a:rPr lang="en-US" i="1" dirty="0"/>
              <a:t>“there is more to this man.”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DD Partners Help Us?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recreational opportunities </a:t>
            </a:r>
            <a:endParaRPr lang="en-US" dirty="0" smtClean="0"/>
          </a:p>
          <a:p>
            <a:r>
              <a:rPr lang="en-US" dirty="0" smtClean="0"/>
              <a:t>Engage and network</a:t>
            </a:r>
          </a:p>
          <a:p>
            <a:r>
              <a:rPr lang="en-US" dirty="0" smtClean="0"/>
              <a:t>Get to know each other</a:t>
            </a:r>
          </a:p>
          <a:p>
            <a:r>
              <a:rPr lang="en-US" dirty="0" smtClean="0"/>
              <a:t>where </a:t>
            </a:r>
            <a:r>
              <a:rPr lang="en-US" dirty="0"/>
              <a:t>abled and disabled people enjoy time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Develop relationships</a:t>
            </a:r>
          </a:p>
          <a:p>
            <a:r>
              <a:rPr lang="en-US" dirty="0" smtClean="0"/>
              <a:t>Have FUN!!!!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OCSS Webinars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39825"/>
              </p:ext>
            </p:extLst>
          </p:nvPr>
        </p:nvGraphicFramePr>
        <p:xfrm>
          <a:off x="457200" y="1981200"/>
          <a:ext cx="8153400" cy="2150745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733800"/>
                <a:gridCol w="4419600"/>
              </a:tblGrid>
              <a:tr h="318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Webinar dates 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Topic</a:t>
                      </a:r>
                      <a:endParaRPr lang="en-US" sz="240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Tuesday  June 24, 2014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Funding Strategies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18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Tuesday  July 22, 2014</a:t>
                      </a:r>
                      <a:endParaRPr lang="en-US" sz="240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Writing Grants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18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Tuesday August 26, 2014</a:t>
                      </a:r>
                      <a:endParaRPr lang="en-US" sz="240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Keeping Grants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18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Date to be determined</a:t>
                      </a:r>
                      <a:endParaRPr lang="en-US" sz="240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How to Use Blogs</a:t>
                      </a:r>
                      <a:endParaRPr lang="en-US" sz="2400" dirty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7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partnerships?</a:t>
            </a:r>
          </a:p>
          <a:p>
            <a:r>
              <a:rPr lang="en-US" dirty="0" smtClean="0"/>
              <a:t>Who are your partners?</a:t>
            </a:r>
          </a:p>
          <a:p>
            <a:r>
              <a:rPr lang="en-US" b="1" dirty="0"/>
              <a:t>How To Develop Good Relationships with DD </a:t>
            </a:r>
            <a:r>
              <a:rPr lang="en-US" b="1" dirty="0" smtClean="0"/>
              <a:t>Partners</a:t>
            </a:r>
          </a:p>
          <a:p>
            <a:r>
              <a:rPr lang="en-US" b="1" dirty="0"/>
              <a:t>How Can DD Partners Help Us?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 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 in touch and visit each other to see what each other is </a:t>
            </a:r>
            <a:r>
              <a:rPr lang="en-US" dirty="0" smtClean="0"/>
              <a:t>doing</a:t>
            </a:r>
          </a:p>
          <a:p>
            <a:r>
              <a:rPr lang="en-US" dirty="0" smtClean="0"/>
              <a:t>Self Advocates </a:t>
            </a:r>
            <a:r>
              <a:rPr lang="en-US" dirty="0"/>
              <a:t>visit DD Partner </a:t>
            </a:r>
            <a:r>
              <a:rPr lang="en-US" dirty="0" smtClean="0"/>
              <a:t>agencies</a:t>
            </a:r>
          </a:p>
          <a:p>
            <a:r>
              <a:rPr lang="en-US" dirty="0" smtClean="0"/>
              <a:t>Invite </a:t>
            </a:r>
            <a:r>
              <a:rPr lang="en-US" dirty="0"/>
              <a:t>DD partners to People First Meetings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2050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12497"/>
            <a:ext cx="1964602" cy="199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6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Meeting Agenda Items</a:t>
            </a:r>
          </a:p>
          <a:p>
            <a:r>
              <a:rPr lang="en-US" dirty="0" smtClean="0"/>
              <a:t>Introduce each other</a:t>
            </a:r>
          </a:p>
          <a:p>
            <a:r>
              <a:rPr lang="en-US" dirty="0" smtClean="0"/>
              <a:t>Determine </a:t>
            </a:r>
            <a:r>
              <a:rPr lang="en-US" dirty="0"/>
              <a:t>what you can offer each </a:t>
            </a:r>
            <a:r>
              <a:rPr lang="en-US" dirty="0" smtClean="0"/>
              <a:t>other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Develop Good Relationships with DD Partners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Keep in </a:t>
            </a:r>
            <a:r>
              <a:rPr lang="en-US" dirty="0" smtClean="0"/>
              <a:t>contact</a:t>
            </a:r>
          </a:p>
          <a:p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to know each </a:t>
            </a:r>
            <a:r>
              <a:rPr lang="en-US" dirty="0" smtClean="0"/>
              <a:t>other </a:t>
            </a:r>
          </a:p>
          <a:p>
            <a:r>
              <a:rPr lang="en-US" dirty="0"/>
              <a:t>B</a:t>
            </a:r>
            <a:r>
              <a:rPr lang="en-US" dirty="0" smtClean="0"/>
              <a:t>uild trust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Gatha 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SS Blogging webinar march 2014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BFBFBF"/>
      </a:lt2>
      <a:accent1>
        <a:srgbClr val="17365D"/>
      </a:accent1>
      <a:accent2>
        <a:srgbClr val="6E0C0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YOUR STATE PLAN Webinar April 22 2014 Final</Template>
  <TotalTime>998</TotalTime>
  <Words>870</Words>
  <Application>Microsoft Office PowerPoint</Application>
  <PresentationFormat>On-screen Show (4:3)</PresentationFormat>
  <Paragraphs>136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OCSS Blogging webinar march 2014</vt:lpstr>
      <vt:lpstr>PowerPoint Presentation</vt:lpstr>
      <vt:lpstr>Welcome and introduction </vt:lpstr>
      <vt:lpstr>Presenters</vt:lpstr>
      <vt:lpstr>Purpose of this Webinar</vt:lpstr>
      <vt:lpstr>Tennessee</vt:lpstr>
      <vt:lpstr>How To Develop Good Relationships with DD Partners </vt:lpstr>
      <vt:lpstr>How To Develop Good Relationships with DD Partners </vt:lpstr>
      <vt:lpstr>How To Develop Good Relationships with DD Partners </vt:lpstr>
      <vt:lpstr>PowerPoint Presentation</vt:lpstr>
      <vt:lpstr>How To Develop Good Relationships with DD Partners </vt:lpstr>
      <vt:lpstr>How To Develop Good Relationships with DD Partners </vt:lpstr>
      <vt:lpstr>How To Develop Good Relationships with DD Partners </vt:lpstr>
      <vt:lpstr>How To Develop Good Relationships with DD Partners </vt:lpstr>
      <vt:lpstr>PowerPoint Presentation</vt:lpstr>
      <vt:lpstr>How To Develop Good Relationships with DD Partners </vt:lpstr>
      <vt:lpstr>How Can DD Partners Help Us?  </vt:lpstr>
      <vt:lpstr>How Can DD Partners Help Us?  </vt:lpstr>
      <vt:lpstr>How Can DD Partners Help Us?  </vt:lpstr>
      <vt:lpstr>PowerPoint Presentation</vt:lpstr>
      <vt:lpstr>How Can DD Partners Help Us?  </vt:lpstr>
      <vt:lpstr>How Can DD Partners Help Us?  </vt:lpstr>
      <vt:lpstr>How Can DD Partners Help Us?  </vt:lpstr>
      <vt:lpstr>PowerPoint Presentation</vt:lpstr>
      <vt:lpstr>How Can DD Partners Help Us?  </vt:lpstr>
      <vt:lpstr>How Can DD Partners Help Us?  </vt:lpstr>
      <vt:lpstr>How Can DD Partners Help Us?  </vt:lpstr>
      <vt:lpstr>PowerPoint Presentation</vt:lpstr>
      <vt:lpstr>How Can DD Partners Help Us?  </vt:lpstr>
      <vt:lpstr>How Can DD Partners Help Us?  </vt:lpstr>
      <vt:lpstr>How Can DD Partners Help Us?  </vt:lpstr>
      <vt:lpstr>How Can DD Partners Help Us?  </vt:lpstr>
      <vt:lpstr>How Can DD Partners Help Us?  </vt:lpstr>
      <vt:lpstr>How Can DD Partners Help Us?  </vt:lpstr>
      <vt:lpstr>QUESTIONS</vt:lpstr>
      <vt:lpstr>IMPORTANT DATES</vt:lpstr>
      <vt:lpstr>Next OCSS Webinars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PARTNERSHIPS</dc:title>
  <dc:creator>Juliana Huerena</dc:creator>
  <cp:lastModifiedBy>Rabideau, Carol</cp:lastModifiedBy>
  <cp:revision>19</cp:revision>
  <dcterms:created xsi:type="dcterms:W3CDTF">2014-05-22T03:52:11Z</dcterms:created>
  <dcterms:modified xsi:type="dcterms:W3CDTF">2014-05-22T20:33:40Z</dcterms:modified>
</cp:coreProperties>
</file>